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6" r:id="rId7"/>
    <p:sldId id="267" r:id="rId8"/>
    <p:sldId id="261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FF"/>
    <a:srgbClr val="7D00FF"/>
    <a:srgbClr val="FF007D"/>
    <a:srgbClr val="0000FF"/>
    <a:srgbClr val="0099CC"/>
    <a:srgbClr val="FF7D7D"/>
    <a:srgbClr val="7DFF00"/>
    <a:srgbClr val="FF7D00"/>
    <a:srgbClr val="006400"/>
    <a:srgbClr val="00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6471" autoAdjust="0"/>
  </p:normalViewPr>
  <p:slideViewPr>
    <p:cSldViewPr>
      <p:cViewPr varScale="1">
        <p:scale>
          <a:sx n="75" d="100"/>
          <a:sy n="75" d="100"/>
        </p:scale>
        <p:origin x="-7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A4DF4-A25A-4D7C-999F-56D238653630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BDCDA6-C41E-473C-8E29-CFD707333C49}">
      <dgm:prSet phldrT="[Text]" custT="1"/>
      <dgm:spPr/>
      <dgm:t>
        <a:bodyPr/>
        <a:lstStyle/>
        <a:p>
          <a:r>
            <a:rPr lang="en-US" sz="3200" dirty="0" smtClean="0"/>
            <a:t>cooling</a:t>
          </a:r>
          <a:endParaRPr lang="en-US" sz="3200" dirty="0"/>
        </a:p>
      </dgm:t>
    </dgm:pt>
    <dgm:pt modelId="{51F6E380-17BD-49CE-9972-212A98270CC6}" type="parTrans" cxnId="{25BB44BC-0066-46AE-BB64-DA0F24DC8705}">
      <dgm:prSet/>
      <dgm:spPr/>
      <dgm:t>
        <a:bodyPr/>
        <a:lstStyle/>
        <a:p>
          <a:endParaRPr lang="en-US"/>
        </a:p>
      </dgm:t>
    </dgm:pt>
    <dgm:pt modelId="{E27665E8-E242-4F76-BEB2-85ABDBEF3B01}" type="sibTrans" cxnId="{25BB44BC-0066-46AE-BB64-DA0F24DC8705}">
      <dgm:prSet/>
      <dgm:spPr/>
      <dgm:t>
        <a:bodyPr/>
        <a:lstStyle/>
        <a:p>
          <a:endParaRPr lang="en-US"/>
        </a:p>
      </dgm:t>
    </dgm:pt>
    <dgm:pt modelId="{44707EED-524D-44B2-B2BB-C98AD4DAE670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2400" dirty="0" smtClean="0"/>
            <a:t>Neutrino emissivity</a:t>
          </a:r>
          <a:endParaRPr lang="en-US" sz="2400" dirty="0"/>
        </a:p>
      </dgm:t>
    </dgm:pt>
    <dgm:pt modelId="{186C0573-7C59-4E73-9A90-0A3E8FB77B59}" type="parTrans" cxnId="{8A31C857-7B92-4D8D-8331-9F356F4F5A6D}">
      <dgm:prSet/>
      <dgm:spPr/>
      <dgm:t>
        <a:bodyPr/>
        <a:lstStyle/>
        <a:p>
          <a:endParaRPr lang="en-US"/>
        </a:p>
      </dgm:t>
    </dgm:pt>
    <dgm:pt modelId="{348AFA69-4905-403F-AC90-48C5A55D676C}" type="sibTrans" cxnId="{8A31C857-7B92-4D8D-8331-9F356F4F5A6D}">
      <dgm:prSet/>
      <dgm:spPr/>
      <dgm:t>
        <a:bodyPr/>
        <a:lstStyle/>
        <a:p>
          <a:endParaRPr lang="en-US"/>
        </a:p>
      </dgm:t>
    </dgm:pt>
    <dgm:pt modelId="{817D2BAC-F75D-4A97-BE60-0F56F5CCB03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dirty="0" smtClean="0"/>
            <a:t>Heat capacity</a:t>
          </a:r>
          <a:endParaRPr lang="en-US" sz="2400" dirty="0"/>
        </a:p>
      </dgm:t>
    </dgm:pt>
    <dgm:pt modelId="{7BBCB064-3516-44BD-ACCD-882D512A1121}" type="parTrans" cxnId="{C6884507-7F29-4148-8072-C44F54640114}">
      <dgm:prSet/>
      <dgm:spPr/>
      <dgm:t>
        <a:bodyPr/>
        <a:lstStyle/>
        <a:p>
          <a:endParaRPr lang="en-US"/>
        </a:p>
      </dgm:t>
    </dgm:pt>
    <dgm:pt modelId="{D24E341B-5107-4885-B714-02FF8F7DCA60}" type="sibTrans" cxnId="{C6884507-7F29-4148-8072-C44F54640114}">
      <dgm:prSet/>
      <dgm:spPr/>
      <dgm:t>
        <a:bodyPr/>
        <a:lstStyle/>
        <a:p>
          <a:endParaRPr lang="en-US"/>
        </a:p>
      </dgm:t>
    </dgm:pt>
    <dgm:pt modelId="{336BB978-2147-4FFE-8453-4715D87B5710}">
      <dgm:prSet custT="1"/>
      <dgm:spPr>
        <a:solidFill>
          <a:schemeClr val="accent4"/>
        </a:solidFill>
      </dgm:spPr>
      <dgm:t>
        <a:bodyPr/>
        <a:lstStyle/>
        <a:p>
          <a:r>
            <a:rPr lang="en-US" sz="2400" dirty="0" smtClean="0"/>
            <a:t>Reheating</a:t>
          </a:r>
          <a:endParaRPr lang="en-US" sz="2400" dirty="0"/>
        </a:p>
      </dgm:t>
    </dgm:pt>
    <dgm:pt modelId="{96C12E1F-E39C-460B-A4A3-CFCB8A1CE649}" type="parTrans" cxnId="{DCC8D479-B7AE-4C87-98AE-17F17185B7D3}">
      <dgm:prSet/>
      <dgm:spPr/>
      <dgm:t>
        <a:bodyPr/>
        <a:lstStyle/>
        <a:p>
          <a:endParaRPr lang="en-US"/>
        </a:p>
      </dgm:t>
    </dgm:pt>
    <dgm:pt modelId="{FCC35328-68B1-4673-AFA2-D4E4CEF9E4A5}" type="sibTrans" cxnId="{DCC8D479-B7AE-4C87-98AE-17F17185B7D3}">
      <dgm:prSet/>
      <dgm:spPr/>
      <dgm:t>
        <a:bodyPr/>
        <a:lstStyle/>
        <a:p>
          <a:endParaRPr lang="en-US"/>
        </a:p>
      </dgm:t>
    </dgm:pt>
    <dgm:pt modelId="{9F754FD4-FB76-4812-9B7F-E05BE61AB174}" type="pres">
      <dgm:prSet presAssocID="{3A5A4DF4-A25A-4D7C-999F-56D238653630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F43E432-95A6-432A-9EB2-BAE16BA60087}" type="pres">
      <dgm:prSet presAssocID="{38BDCDA6-C41E-473C-8E29-CFD707333C49}" presName="Parent" presStyleLbl="node0" presStyleIdx="0" presStyleCnt="1" custScaleX="54645" custScaleY="5216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E5C073CC-D750-452E-A4E2-FBFF842C2D33}" type="pres">
      <dgm:prSet presAssocID="{38BDCDA6-C41E-473C-8E29-CFD707333C49}" presName="Accent1" presStyleLbl="node1" presStyleIdx="0" presStyleCnt="15" custLinFactNeighborX="-5316" custLinFactNeighborY="53055"/>
      <dgm:spPr/>
    </dgm:pt>
    <dgm:pt modelId="{2202938E-48A2-454B-A50B-2CCD14E4343A}" type="pres">
      <dgm:prSet presAssocID="{38BDCDA6-C41E-473C-8E29-CFD707333C49}" presName="Accent2" presStyleLbl="node1" presStyleIdx="1" presStyleCnt="15" custLinFactX="80418" custLinFactY="-7721" custLinFactNeighborX="100000" custLinFactNeighborY="-100000"/>
      <dgm:spPr/>
    </dgm:pt>
    <dgm:pt modelId="{F0AB1F09-2F6D-4A51-AE35-60C84077363B}" type="pres">
      <dgm:prSet presAssocID="{38BDCDA6-C41E-473C-8E29-CFD707333C49}" presName="Accent3" presStyleLbl="node1" presStyleIdx="2" presStyleCnt="15" custLinFactX="-80588" custLinFactNeighborX="-100000" custLinFactNeighborY="50007"/>
      <dgm:spPr/>
    </dgm:pt>
    <dgm:pt modelId="{807DCEF5-E167-42DF-BC8D-F2E27040682C}" type="pres">
      <dgm:prSet presAssocID="{38BDCDA6-C41E-473C-8E29-CFD707333C49}" presName="Accent4" presStyleLbl="node1" presStyleIdx="3" presStyleCnt="15" custLinFactY="-37491" custLinFactNeighborX="26507" custLinFactNeighborY="-100000"/>
      <dgm:spPr/>
    </dgm:pt>
    <dgm:pt modelId="{56A6BBA2-E163-4448-87EF-06375CB0A07B}" type="pres">
      <dgm:prSet presAssocID="{38BDCDA6-C41E-473C-8E29-CFD707333C49}" presName="Accent5" presStyleLbl="node1" presStyleIdx="4" presStyleCnt="15"/>
      <dgm:spPr/>
    </dgm:pt>
    <dgm:pt modelId="{305361A4-0D67-4A91-96B3-47B76DFB749C}" type="pres">
      <dgm:prSet presAssocID="{38BDCDA6-C41E-473C-8E29-CFD707333C49}" presName="Accent6" presStyleLbl="node1" presStyleIdx="5" presStyleCnt="15" custLinFactNeighborX="93487" custLinFactNeighborY="-60508"/>
      <dgm:spPr/>
    </dgm:pt>
    <dgm:pt modelId="{B983B6C6-0617-4810-A4E9-32D2E0A6D859}" type="pres">
      <dgm:prSet presAssocID="{44707EED-524D-44B2-B2BB-C98AD4DAE670}" presName="Child1" presStyleLbl="node1" presStyleIdx="6" presStyleCnt="15" custScaleX="130341" custScaleY="129037" custLinFactNeighborX="37441" custLinFactNeighborY="-3626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209637-4AE4-46D4-A0D1-3F4BD9192283}" type="pres">
      <dgm:prSet presAssocID="{44707EED-524D-44B2-B2BB-C98AD4DAE670}" presName="Accent7" presStyleCnt="0"/>
      <dgm:spPr/>
    </dgm:pt>
    <dgm:pt modelId="{E056B90A-B680-40C1-B301-E2C942BE054D}" type="pres">
      <dgm:prSet presAssocID="{44707EED-524D-44B2-B2BB-C98AD4DAE670}" presName="AccentHold1" presStyleLbl="node1" presStyleIdx="7" presStyleCnt="15"/>
      <dgm:spPr/>
    </dgm:pt>
    <dgm:pt modelId="{3DAA543D-E772-4909-A7CA-05414A2BBCA4}" type="pres">
      <dgm:prSet presAssocID="{44707EED-524D-44B2-B2BB-C98AD4DAE670}" presName="Accent8" presStyleCnt="0"/>
      <dgm:spPr/>
    </dgm:pt>
    <dgm:pt modelId="{6BC1234C-F20F-415B-9C4D-07C21B8CB3C6}" type="pres">
      <dgm:prSet presAssocID="{44707EED-524D-44B2-B2BB-C98AD4DAE670}" presName="AccentHold2" presStyleLbl="node1" presStyleIdx="8" presStyleCnt="15" custLinFactX="100000" custLinFactNeighborX="144317" custLinFactNeighborY="54544"/>
      <dgm:spPr/>
    </dgm:pt>
    <dgm:pt modelId="{33B7138B-64E1-47AC-9CD5-456AEF953BD3}" type="pres">
      <dgm:prSet presAssocID="{817D2BAC-F75D-4A97-BE60-0F56F5CCB03B}" presName="Child2" presStyleLbl="node1" presStyleIdx="9" presStyleCnt="15" custScaleX="116775" custScaleY="112933" custLinFactX="-117475" custLinFactY="43082" custLinFactNeighborX="-20000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71F5C7-A187-4A22-A37E-F20312D561DE}" type="pres">
      <dgm:prSet presAssocID="{817D2BAC-F75D-4A97-BE60-0F56F5CCB03B}" presName="Accent9" presStyleCnt="0"/>
      <dgm:spPr/>
    </dgm:pt>
    <dgm:pt modelId="{2C4E5CCF-F0EF-4C10-878D-888AED40B47D}" type="pres">
      <dgm:prSet presAssocID="{817D2BAC-F75D-4A97-BE60-0F56F5CCB03B}" presName="AccentHold1" presStyleLbl="node1" presStyleIdx="10" presStyleCnt="15" custLinFactX="-300000" custLinFactY="300000" custLinFactNeighborX="-333523" custLinFactNeighborY="378445"/>
      <dgm:spPr/>
    </dgm:pt>
    <dgm:pt modelId="{A5C9DDC1-88E3-466F-B724-334E30E83810}" type="pres">
      <dgm:prSet presAssocID="{817D2BAC-F75D-4A97-BE60-0F56F5CCB03B}" presName="Accent10" presStyleCnt="0"/>
      <dgm:spPr/>
    </dgm:pt>
    <dgm:pt modelId="{D1EF95A5-20EC-4244-AA66-32B4CFFD19D0}" type="pres">
      <dgm:prSet presAssocID="{817D2BAC-F75D-4A97-BE60-0F56F5CCB03B}" presName="AccentHold2" presStyleLbl="node1" presStyleIdx="11" presStyleCnt="15" custLinFactX="100000" custLinFactY="-271274" custLinFactNeighborX="107729" custLinFactNeighborY="-300000"/>
      <dgm:spPr/>
    </dgm:pt>
    <dgm:pt modelId="{38722AE5-5737-421D-B04D-880A9A0E90C6}" type="pres">
      <dgm:prSet presAssocID="{817D2BAC-F75D-4A97-BE60-0F56F5CCB03B}" presName="Accent11" presStyleCnt="0"/>
      <dgm:spPr/>
    </dgm:pt>
    <dgm:pt modelId="{B8BF2DA5-1790-4B16-BB29-6AC9F7A094A0}" type="pres">
      <dgm:prSet presAssocID="{817D2BAC-F75D-4A97-BE60-0F56F5CCB03B}" presName="AccentHold3" presStyleLbl="node1" presStyleIdx="12" presStyleCnt="15" custLinFactX="95724" custLinFactY="-36152" custLinFactNeighborX="100000" custLinFactNeighborY="-100000"/>
      <dgm:spPr/>
    </dgm:pt>
    <dgm:pt modelId="{6FB4DCF2-3D93-453B-8934-DF992AE620AD}" type="pres">
      <dgm:prSet presAssocID="{336BB978-2147-4FFE-8453-4715D87B5710}" presName="Child3" presStyleLbl="node1" presStyleIdx="13" presStyleCnt="15" custScaleX="134731" custScaleY="136538" custLinFactX="-29115" custLinFactNeighborX="-100000" custLinFactNeighborY="-6887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880BEF4-ED88-4031-B5A5-656083995EF6}" type="pres">
      <dgm:prSet presAssocID="{336BB978-2147-4FFE-8453-4715D87B5710}" presName="Accent12" presStyleCnt="0"/>
      <dgm:spPr/>
    </dgm:pt>
    <dgm:pt modelId="{D79ECE93-182A-42C5-88F3-6BCCCDB32A58}" type="pres">
      <dgm:prSet presAssocID="{336BB978-2147-4FFE-8453-4715D87B5710}" presName="AccentHold1" presStyleLbl="node1" presStyleIdx="14" presStyleCnt="15" custLinFactX="-100000" custLinFactY="122913" custLinFactNeighborX="-184091" custLinFactNeighborY="200000"/>
      <dgm:spPr/>
    </dgm:pt>
  </dgm:ptLst>
  <dgm:cxnLst>
    <dgm:cxn modelId="{8407012D-3106-41D4-B803-5F1FC68C817D}" type="presOf" srcId="{44707EED-524D-44B2-B2BB-C98AD4DAE670}" destId="{B983B6C6-0617-4810-A4E9-32D2E0A6D859}" srcOrd="0" destOrd="0" presId="urn:microsoft.com/office/officeart/2009/3/layout/CircleRelationship"/>
    <dgm:cxn modelId="{ABA40B91-970A-4742-B90E-9214BDE55761}" type="presOf" srcId="{336BB978-2147-4FFE-8453-4715D87B5710}" destId="{6FB4DCF2-3D93-453B-8934-DF992AE620AD}" srcOrd="0" destOrd="0" presId="urn:microsoft.com/office/officeart/2009/3/layout/CircleRelationship"/>
    <dgm:cxn modelId="{8A31C857-7B92-4D8D-8331-9F356F4F5A6D}" srcId="{38BDCDA6-C41E-473C-8E29-CFD707333C49}" destId="{44707EED-524D-44B2-B2BB-C98AD4DAE670}" srcOrd="0" destOrd="0" parTransId="{186C0573-7C59-4E73-9A90-0A3E8FB77B59}" sibTransId="{348AFA69-4905-403F-AC90-48C5A55D676C}"/>
    <dgm:cxn modelId="{448335C4-8799-432F-B6AA-D5FE21D4F867}" type="presOf" srcId="{38BDCDA6-C41E-473C-8E29-CFD707333C49}" destId="{5F43E432-95A6-432A-9EB2-BAE16BA60087}" srcOrd="0" destOrd="0" presId="urn:microsoft.com/office/officeart/2009/3/layout/CircleRelationship"/>
    <dgm:cxn modelId="{DCC8D479-B7AE-4C87-98AE-17F17185B7D3}" srcId="{38BDCDA6-C41E-473C-8E29-CFD707333C49}" destId="{336BB978-2147-4FFE-8453-4715D87B5710}" srcOrd="2" destOrd="0" parTransId="{96C12E1F-E39C-460B-A4A3-CFCB8A1CE649}" sibTransId="{FCC35328-68B1-4673-AFA2-D4E4CEF9E4A5}"/>
    <dgm:cxn modelId="{25BB44BC-0066-46AE-BB64-DA0F24DC8705}" srcId="{3A5A4DF4-A25A-4D7C-999F-56D238653630}" destId="{38BDCDA6-C41E-473C-8E29-CFD707333C49}" srcOrd="0" destOrd="0" parTransId="{51F6E380-17BD-49CE-9972-212A98270CC6}" sibTransId="{E27665E8-E242-4F76-BEB2-85ABDBEF3B01}"/>
    <dgm:cxn modelId="{C6884507-7F29-4148-8072-C44F54640114}" srcId="{38BDCDA6-C41E-473C-8E29-CFD707333C49}" destId="{817D2BAC-F75D-4A97-BE60-0F56F5CCB03B}" srcOrd="1" destOrd="0" parTransId="{7BBCB064-3516-44BD-ACCD-882D512A1121}" sibTransId="{D24E341B-5107-4885-B714-02FF8F7DCA60}"/>
    <dgm:cxn modelId="{9AB3BA13-1D7F-44D7-AF42-267B551D75D7}" type="presOf" srcId="{3A5A4DF4-A25A-4D7C-999F-56D238653630}" destId="{9F754FD4-FB76-4812-9B7F-E05BE61AB174}" srcOrd="0" destOrd="0" presId="urn:microsoft.com/office/officeart/2009/3/layout/CircleRelationship"/>
    <dgm:cxn modelId="{1AA9A196-67A9-4A73-A36F-67DC2EEB7F78}" type="presOf" srcId="{817D2BAC-F75D-4A97-BE60-0F56F5CCB03B}" destId="{33B7138B-64E1-47AC-9CD5-456AEF953BD3}" srcOrd="0" destOrd="0" presId="urn:microsoft.com/office/officeart/2009/3/layout/CircleRelationship"/>
    <dgm:cxn modelId="{FA8C0587-7CDF-439C-AE1D-936DCA392A89}" type="presParOf" srcId="{9F754FD4-FB76-4812-9B7F-E05BE61AB174}" destId="{5F43E432-95A6-432A-9EB2-BAE16BA60087}" srcOrd="0" destOrd="0" presId="urn:microsoft.com/office/officeart/2009/3/layout/CircleRelationship"/>
    <dgm:cxn modelId="{7ED48BA8-70BB-4BF3-BE3F-C55C04888E36}" type="presParOf" srcId="{9F754FD4-FB76-4812-9B7F-E05BE61AB174}" destId="{E5C073CC-D750-452E-A4E2-FBFF842C2D33}" srcOrd="1" destOrd="0" presId="urn:microsoft.com/office/officeart/2009/3/layout/CircleRelationship"/>
    <dgm:cxn modelId="{6695BD9B-9F99-4900-85CD-F98338C81D46}" type="presParOf" srcId="{9F754FD4-FB76-4812-9B7F-E05BE61AB174}" destId="{2202938E-48A2-454B-A50B-2CCD14E4343A}" srcOrd="2" destOrd="0" presId="urn:microsoft.com/office/officeart/2009/3/layout/CircleRelationship"/>
    <dgm:cxn modelId="{B327387E-EF28-4E3F-8D3C-0E3ED812564B}" type="presParOf" srcId="{9F754FD4-FB76-4812-9B7F-E05BE61AB174}" destId="{F0AB1F09-2F6D-4A51-AE35-60C84077363B}" srcOrd="3" destOrd="0" presId="urn:microsoft.com/office/officeart/2009/3/layout/CircleRelationship"/>
    <dgm:cxn modelId="{74E8A6BB-93BD-4504-9295-4ED0EEBB9CF5}" type="presParOf" srcId="{9F754FD4-FB76-4812-9B7F-E05BE61AB174}" destId="{807DCEF5-E167-42DF-BC8D-F2E27040682C}" srcOrd="4" destOrd="0" presId="urn:microsoft.com/office/officeart/2009/3/layout/CircleRelationship"/>
    <dgm:cxn modelId="{8670F0C1-4325-4304-AEFA-8CE8874F268C}" type="presParOf" srcId="{9F754FD4-FB76-4812-9B7F-E05BE61AB174}" destId="{56A6BBA2-E163-4448-87EF-06375CB0A07B}" srcOrd="5" destOrd="0" presId="urn:microsoft.com/office/officeart/2009/3/layout/CircleRelationship"/>
    <dgm:cxn modelId="{56802AFF-A4AD-458E-8BE9-C690C04CCDFF}" type="presParOf" srcId="{9F754FD4-FB76-4812-9B7F-E05BE61AB174}" destId="{305361A4-0D67-4A91-96B3-47B76DFB749C}" srcOrd="6" destOrd="0" presId="urn:microsoft.com/office/officeart/2009/3/layout/CircleRelationship"/>
    <dgm:cxn modelId="{F23ECA04-06BD-4514-90C9-1D405BB63C3A}" type="presParOf" srcId="{9F754FD4-FB76-4812-9B7F-E05BE61AB174}" destId="{B983B6C6-0617-4810-A4E9-32D2E0A6D859}" srcOrd="7" destOrd="0" presId="urn:microsoft.com/office/officeart/2009/3/layout/CircleRelationship"/>
    <dgm:cxn modelId="{FEAA2917-40A7-4257-B4B3-2EC8B49533F5}" type="presParOf" srcId="{9F754FD4-FB76-4812-9B7F-E05BE61AB174}" destId="{02209637-4AE4-46D4-A0D1-3F4BD9192283}" srcOrd="8" destOrd="0" presId="urn:microsoft.com/office/officeart/2009/3/layout/CircleRelationship"/>
    <dgm:cxn modelId="{58AC304B-DD1A-4BAD-BE9C-71C295E7E5B8}" type="presParOf" srcId="{02209637-4AE4-46D4-A0D1-3F4BD9192283}" destId="{E056B90A-B680-40C1-B301-E2C942BE054D}" srcOrd="0" destOrd="0" presId="urn:microsoft.com/office/officeart/2009/3/layout/CircleRelationship"/>
    <dgm:cxn modelId="{845D374F-6E1D-4B3F-AA0E-9A7266FEC03F}" type="presParOf" srcId="{9F754FD4-FB76-4812-9B7F-E05BE61AB174}" destId="{3DAA543D-E772-4909-A7CA-05414A2BBCA4}" srcOrd="9" destOrd="0" presId="urn:microsoft.com/office/officeart/2009/3/layout/CircleRelationship"/>
    <dgm:cxn modelId="{1845A400-8C67-4E08-B147-DD61B34E5971}" type="presParOf" srcId="{3DAA543D-E772-4909-A7CA-05414A2BBCA4}" destId="{6BC1234C-F20F-415B-9C4D-07C21B8CB3C6}" srcOrd="0" destOrd="0" presId="urn:microsoft.com/office/officeart/2009/3/layout/CircleRelationship"/>
    <dgm:cxn modelId="{CDCA4F91-4063-4816-8334-238F0E0392B6}" type="presParOf" srcId="{9F754FD4-FB76-4812-9B7F-E05BE61AB174}" destId="{33B7138B-64E1-47AC-9CD5-456AEF953BD3}" srcOrd="10" destOrd="0" presId="urn:microsoft.com/office/officeart/2009/3/layout/CircleRelationship"/>
    <dgm:cxn modelId="{511598E1-807A-4AD0-A3E4-9B4069064925}" type="presParOf" srcId="{9F754FD4-FB76-4812-9B7F-E05BE61AB174}" destId="{6471F5C7-A187-4A22-A37E-F20312D561DE}" srcOrd="11" destOrd="0" presId="urn:microsoft.com/office/officeart/2009/3/layout/CircleRelationship"/>
    <dgm:cxn modelId="{B68C4C93-F5F4-4B57-83C8-3803A6836EDB}" type="presParOf" srcId="{6471F5C7-A187-4A22-A37E-F20312D561DE}" destId="{2C4E5CCF-F0EF-4C10-878D-888AED40B47D}" srcOrd="0" destOrd="0" presId="urn:microsoft.com/office/officeart/2009/3/layout/CircleRelationship"/>
    <dgm:cxn modelId="{B40FA0E5-2380-4DDD-AC9C-2AEA46172B97}" type="presParOf" srcId="{9F754FD4-FB76-4812-9B7F-E05BE61AB174}" destId="{A5C9DDC1-88E3-466F-B724-334E30E83810}" srcOrd="12" destOrd="0" presId="urn:microsoft.com/office/officeart/2009/3/layout/CircleRelationship"/>
    <dgm:cxn modelId="{F2A338FC-AAEC-436E-9F2C-C598EBE26D7C}" type="presParOf" srcId="{A5C9DDC1-88E3-466F-B724-334E30E83810}" destId="{D1EF95A5-20EC-4244-AA66-32B4CFFD19D0}" srcOrd="0" destOrd="0" presId="urn:microsoft.com/office/officeart/2009/3/layout/CircleRelationship"/>
    <dgm:cxn modelId="{E98C3441-50C3-41FA-84AD-33A58FEA23C6}" type="presParOf" srcId="{9F754FD4-FB76-4812-9B7F-E05BE61AB174}" destId="{38722AE5-5737-421D-B04D-880A9A0E90C6}" srcOrd="13" destOrd="0" presId="urn:microsoft.com/office/officeart/2009/3/layout/CircleRelationship"/>
    <dgm:cxn modelId="{4D74AED8-EDC1-41D9-AB6C-7D2A72F3DE46}" type="presParOf" srcId="{38722AE5-5737-421D-B04D-880A9A0E90C6}" destId="{B8BF2DA5-1790-4B16-BB29-6AC9F7A094A0}" srcOrd="0" destOrd="0" presId="urn:microsoft.com/office/officeart/2009/3/layout/CircleRelationship"/>
    <dgm:cxn modelId="{43EB44F5-AF1C-48E3-810A-70C6CAB961D3}" type="presParOf" srcId="{9F754FD4-FB76-4812-9B7F-E05BE61AB174}" destId="{6FB4DCF2-3D93-453B-8934-DF992AE620AD}" srcOrd="14" destOrd="0" presId="urn:microsoft.com/office/officeart/2009/3/layout/CircleRelationship"/>
    <dgm:cxn modelId="{CD830786-9CB9-45DD-ADBE-08E11E0C5546}" type="presParOf" srcId="{9F754FD4-FB76-4812-9B7F-E05BE61AB174}" destId="{6880BEF4-ED88-4031-B5A5-656083995EF6}" srcOrd="15" destOrd="0" presId="urn:microsoft.com/office/officeart/2009/3/layout/CircleRelationship"/>
    <dgm:cxn modelId="{ECA97B23-4F74-4C14-A4B7-94E9EC4CE1F4}" type="presParOf" srcId="{6880BEF4-ED88-4031-B5A5-656083995EF6}" destId="{D79ECE93-182A-42C5-88F3-6BCCCDB32A5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E8ED8-70C9-49F0-8AA4-DAAF13435FC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F7C4D-0913-4256-B5E3-CD8210160B4A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2400" dirty="0" smtClean="0"/>
            <a:t>Electrical conductivity</a:t>
          </a:r>
          <a:endParaRPr lang="en-US" sz="2400" dirty="0"/>
        </a:p>
      </dgm:t>
    </dgm:pt>
    <dgm:pt modelId="{E6FE4F7D-CBB9-4A34-91FE-73F0FE6B5121}" type="parTrans" cxnId="{797FD4CB-970A-4D9B-826A-5C57AFDE7A25}">
      <dgm:prSet/>
      <dgm:spPr/>
      <dgm:t>
        <a:bodyPr/>
        <a:lstStyle/>
        <a:p>
          <a:endParaRPr lang="en-US"/>
        </a:p>
      </dgm:t>
    </dgm:pt>
    <dgm:pt modelId="{360C203B-C29F-4949-8459-E68389392CC7}" type="sibTrans" cxnId="{797FD4CB-970A-4D9B-826A-5C57AFDE7A25}">
      <dgm:prSet/>
      <dgm:spPr/>
      <dgm:t>
        <a:bodyPr/>
        <a:lstStyle/>
        <a:p>
          <a:endParaRPr lang="en-US"/>
        </a:p>
      </dgm:t>
    </dgm:pt>
    <dgm:pt modelId="{5A3FBC3E-FA5C-4D39-8430-488C6711CBA6}">
      <dgm:prSet phldrT="[Text]" custT="1"/>
      <dgm:spPr/>
      <dgm:t>
        <a:bodyPr/>
        <a:lstStyle/>
        <a:p>
          <a:r>
            <a:rPr lang="en-US" sz="3200" dirty="0" smtClean="0"/>
            <a:t>Field decay</a:t>
          </a:r>
          <a:endParaRPr lang="en-US" sz="3200" dirty="0"/>
        </a:p>
      </dgm:t>
    </dgm:pt>
    <dgm:pt modelId="{6CCD6AE0-152F-4745-9326-6E342AC1E136}" type="parTrans" cxnId="{673810A9-1F54-4C29-B7BD-ACA43DEB58FC}">
      <dgm:prSet/>
      <dgm:spPr/>
      <dgm:t>
        <a:bodyPr/>
        <a:lstStyle/>
        <a:p>
          <a:endParaRPr lang="en-US"/>
        </a:p>
      </dgm:t>
    </dgm:pt>
    <dgm:pt modelId="{DDC975F2-41E2-45BF-913A-4872E0E9F757}" type="sibTrans" cxnId="{673810A9-1F54-4C29-B7BD-ACA43DEB58FC}">
      <dgm:prSet/>
      <dgm:spPr/>
      <dgm:t>
        <a:bodyPr/>
        <a:lstStyle/>
        <a:p>
          <a:endParaRPr lang="en-US"/>
        </a:p>
      </dgm:t>
    </dgm:pt>
    <dgm:pt modelId="{79B0A24B-01CD-4C88-BC14-686AC9F8EA5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400" dirty="0" smtClean="0"/>
            <a:t>Rotational dynamics</a:t>
          </a:r>
          <a:endParaRPr lang="en-US" sz="2400" dirty="0"/>
        </a:p>
      </dgm:t>
    </dgm:pt>
    <dgm:pt modelId="{6FC2FD79-835C-4F0D-B098-80DFCAEBE193}" type="parTrans" cxnId="{AD6680A3-CCB3-42D8-B119-2B77CAFF23F7}">
      <dgm:prSet/>
      <dgm:spPr/>
      <dgm:t>
        <a:bodyPr/>
        <a:lstStyle/>
        <a:p>
          <a:endParaRPr lang="en-US"/>
        </a:p>
      </dgm:t>
    </dgm:pt>
    <dgm:pt modelId="{A935CBDE-08D8-4727-B4A0-104D1AE5BD3E}" type="sibTrans" cxnId="{AD6680A3-CCB3-42D8-B119-2B77CAFF23F7}">
      <dgm:prSet/>
      <dgm:spPr/>
      <dgm:t>
        <a:bodyPr/>
        <a:lstStyle/>
        <a:p>
          <a:endParaRPr lang="en-US"/>
        </a:p>
      </dgm:t>
    </dgm:pt>
    <dgm:pt modelId="{FC5DC794-B825-4DF1-9821-6AAD4BBFE106}">
      <dgm:prSet custT="1"/>
      <dgm:spPr/>
      <dgm:t>
        <a:bodyPr/>
        <a:lstStyle/>
        <a:p>
          <a:r>
            <a:rPr lang="en-US" sz="3200" dirty="0" smtClean="0"/>
            <a:t>glitch</a:t>
          </a:r>
          <a:endParaRPr lang="en-US" sz="3200" dirty="0"/>
        </a:p>
      </dgm:t>
    </dgm:pt>
    <dgm:pt modelId="{A51DE387-FD25-4DD2-95C1-348DFA49F148}" type="parTrans" cxnId="{253393FA-A87B-41E2-9D89-385200186E9D}">
      <dgm:prSet/>
      <dgm:spPr/>
      <dgm:t>
        <a:bodyPr/>
        <a:lstStyle/>
        <a:p>
          <a:endParaRPr lang="en-US"/>
        </a:p>
      </dgm:t>
    </dgm:pt>
    <dgm:pt modelId="{7000E4BD-A07B-40F7-AA6E-FC82D3D4C906}" type="sibTrans" cxnId="{253393FA-A87B-41E2-9D89-385200186E9D}">
      <dgm:prSet/>
      <dgm:spPr/>
      <dgm:t>
        <a:bodyPr/>
        <a:lstStyle/>
        <a:p>
          <a:endParaRPr lang="en-US"/>
        </a:p>
      </dgm:t>
    </dgm:pt>
    <dgm:pt modelId="{ED19C9B5-63D6-41C7-8D93-49CAD1E0145C}" type="pres">
      <dgm:prSet presAssocID="{D29E8ED8-70C9-49F0-8AA4-DAAF13435FC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84B5774-BB2C-46C4-887E-FBFAB40818B2}" type="pres">
      <dgm:prSet presAssocID="{A85F7C4D-0913-4256-B5E3-CD8210160B4A}" presName="Parent" presStyleLbl="node0" presStyleIdx="0" presStyleCnt="1" custScaleX="81047" custScaleY="80179" custLinFactNeighborX="3378" custLinFactNeighborY="67305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C3F35EEF-C910-4A4B-84A2-20AAFE54F7D3}" type="pres">
      <dgm:prSet presAssocID="{A85F7C4D-0913-4256-B5E3-CD8210160B4A}" presName="Accent1" presStyleLbl="node1" presStyleIdx="0" presStyleCnt="15" custLinFactX="-1284" custLinFactNeighborX="-100000" custLinFactNeighborY="15787"/>
      <dgm:spPr/>
    </dgm:pt>
    <dgm:pt modelId="{B39E0923-13BD-4CD2-BBFA-77BBFFC65B1B}" type="pres">
      <dgm:prSet presAssocID="{A85F7C4D-0913-4256-B5E3-CD8210160B4A}" presName="Accent2" presStyleLbl="node1" presStyleIdx="1" presStyleCnt="15" custLinFactX="-100000" custLinFactY="200000" custLinFactNeighborX="-103778" custLinFactNeighborY="246176"/>
      <dgm:spPr/>
    </dgm:pt>
    <dgm:pt modelId="{A46E7EE3-BBF7-4733-BD8F-5E3578D08A8C}" type="pres">
      <dgm:prSet presAssocID="{A85F7C4D-0913-4256-B5E3-CD8210160B4A}" presName="Accent3" presStyleLbl="node1" presStyleIdx="2" presStyleCnt="15" custLinFactY="100000" custLinFactNeighborX="-26858" custLinFactNeighborY="170131"/>
      <dgm:spPr/>
    </dgm:pt>
    <dgm:pt modelId="{948C41BD-7DFB-47B9-930D-A9E07075927A}" type="pres">
      <dgm:prSet presAssocID="{A85F7C4D-0913-4256-B5E3-CD8210160B4A}" presName="Accent4" presStyleLbl="node1" presStyleIdx="3" presStyleCnt="15" custLinFactX="100000" custLinFactY="31019" custLinFactNeighborX="109807" custLinFactNeighborY="100000"/>
      <dgm:spPr/>
    </dgm:pt>
    <dgm:pt modelId="{8315F2B4-F9F1-4711-BD60-1D74539F63C4}" type="pres">
      <dgm:prSet presAssocID="{A85F7C4D-0913-4256-B5E3-CD8210160B4A}" presName="Accent5" presStyleLbl="node1" presStyleIdx="4" presStyleCnt="15" custLinFactX="-54542" custLinFactY="-100000" custLinFactNeighborX="-100000" custLinFactNeighborY="-182506"/>
      <dgm:spPr/>
    </dgm:pt>
    <dgm:pt modelId="{8A61369D-B17F-4D3F-AD76-B297E7FD26CA}" type="pres">
      <dgm:prSet presAssocID="{A85F7C4D-0913-4256-B5E3-CD8210160B4A}" presName="Accent6" presStyleLbl="node1" presStyleIdx="5" presStyleCnt="15" custLinFactX="78381" custLinFactY="11898" custLinFactNeighborX="100000" custLinFactNeighborY="100000"/>
      <dgm:spPr/>
    </dgm:pt>
    <dgm:pt modelId="{02C31F59-0A94-4EE0-9AC4-70DC02EE8DDD}" type="pres">
      <dgm:prSet presAssocID="{5A3FBC3E-FA5C-4D39-8430-488C6711CBA6}" presName="Child1" presStyleLbl="node1" presStyleIdx="6" presStyleCnt="15" custScaleX="151736" custScaleY="143488" custLinFactNeighborX="-764" custLinFactNeighborY="-722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9D98E8E-2B14-49A1-B83C-00EB92449DCF}" type="pres">
      <dgm:prSet presAssocID="{5A3FBC3E-FA5C-4D39-8430-488C6711CBA6}" presName="Accent7" presStyleCnt="0"/>
      <dgm:spPr/>
    </dgm:pt>
    <dgm:pt modelId="{EB843793-0005-4403-B0F8-968A05CFC9B8}" type="pres">
      <dgm:prSet presAssocID="{5A3FBC3E-FA5C-4D39-8430-488C6711CBA6}" presName="AccentHold1" presStyleLbl="node1" presStyleIdx="7" presStyleCnt="15" custLinFactY="-100000" custLinFactNeighborX="72445" custLinFactNeighborY="-154014"/>
      <dgm:spPr/>
    </dgm:pt>
    <dgm:pt modelId="{CA49C71B-B89C-4937-B75A-30EBEC0D43C7}" type="pres">
      <dgm:prSet presAssocID="{5A3FBC3E-FA5C-4D39-8430-488C6711CBA6}" presName="Accent8" presStyleCnt="0"/>
      <dgm:spPr/>
    </dgm:pt>
    <dgm:pt modelId="{E70E13C3-4503-4C03-BCB4-21A87721CBA0}" type="pres">
      <dgm:prSet presAssocID="{5A3FBC3E-FA5C-4D39-8430-488C6711CBA6}" presName="AccentHold2" presStyleLbl="node1" presStyleIdx="8" presStyleCnt="15" custLinFactX="300000" custLinFactY="100000" custLinFactNeighborX="392363" custLinFactNeighborY="149868"/>
      <dgm:spPr/>
    </dgm:pt>
    <dgm:pt modelId="{ED49BD97-73E3-446E-AEAB-CC6BEB7F322C}" type="pres">
      <dgm:prSet presAssocID="{79B0A24B-01CD-4C88-BC14-686AC9F8EA57}" presName="Child2" presStyleLbl="node1" presStyleIdx="9" presStyleCnt="15" custScaleX="177497" custScaleY="185195" custLinFactNeighborX="-78347" custLinFactNeighborY="-2555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F854C32-A2E0-4DB8-B690-B021B88281C6}" type="pres">
      <dgm:prSet presAssocID="{79B0A24B-01CD-4C88-BC14-686AC9F8EA57}" presName="Accent9" presStyleCnt="0"/>
      <dgm:spPr/>
    </dgm:pt>
    <dgm:pt modelId="{1887248D-2C7D-4FD4-8358-D18C34051712}" type="pres">
      <dgm:prSet presAssocID="{79B0A24B-01CD-4C88-BC14-686AC9F8EA57}" presName="AccentHold1" presStyleLbl="node1" presStyleIdx="10" presStyleCnt="15" custLinFactX="99659" custLinFactY="152859" custLinFactNeighborX="100000" custLinFactNeighborY="200000"/>
      <dgm:spPr/>
    </dgm:pt>
    <dgm:pt modelId="{78A111BD-3B69-477D-9A82-B695CDF7887B}" type="pres">
      <dgm:prSet presAssocID="{79B0A24B-01CD-4C88-BC14-686AC9F8EA57}" presName="Accent10" presStyleCnt="0"/>
      <dgm:spPr/>
    </dgm:pt>
    <dgm:pt modelId="{F3D07ACC-62A6-4595-AA38-D7F60074CDC3}" type="pres">
      <dgm:prSet presAssocID="{79B0A24B-01CD-4C88-BC14-686AC9F8EA57}" presName="AccentHold2" presStyleLbl="node1" presStyleIdx="11" presStyleCnt="15" custLinFactX="735154" custLinFactY="-200551" custLinFactNeighborX="800000" custLinFactNeighborY="-300000"/>
      <dgm:spPr/>
    </dgm:pt>
    <dgm:pt modelId="{BFC5CDE6-A056-48BC-A485-AD0A6C73928F}" type="pres">
      <dgm:prSet presAssocID="{79B0A24B-01CD-4C88-BC14-686AC9F8EA57}" presName="Accent11" presStyleCnt="0"/>
      <dgm:spPr/>
    </dgm:pt>
    <dgm:pt modelId="{A45CA439-5BB8-44EE-9757-7288EDE94F5D}" type="pres">
      <dgm:prSet presAssocID="{79B0A24B-01CD-4C88-BC14-686AC9F8EA57}" presName="AccentHold3" presStyleLbl="node1" presStyleIdx="12" presStyleCnt="15" custLinFactX="206910" custLinFactY="-99201" custLinFactNeighborX="300000" custLinFactNeighborY="-100000"/>
      <dgm:spPr/>
    </dgm:pt>
    <dgm:pt modelId="{F0DF1532-0D80-4344-AD93-6C27D415B55C}" type="pres">
      <dgm:prSet presAssocID="{FC5DC794-B825-4DF1-9821-6AAD4BBFE106}" presName="Child3" presStyleLbl="node1" presStyleIdx="13" presStyleCnt="15" custScaleX="139658" custScaleY="137849" custLinFactX="-100000" custLinFactY="-44141" custLinFactNeighborX="-156904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7275B16-C22B-4FB8-A78C-F4EEA38F84C2}" type="pres">
      <dgm:prSet presAssocID="{FC5DC794-B825-4DF1-9821-6AAD4BBFE106}" presName="Accent12" presStyleCnt="0"/>
      <dgm:spPr/>
    </dgm:pt>
    <dgm:pt modelId="{B3A45341-A1C6-46D9-88AF-47A616DA1D8D}" type="pres">
      <dgm:prSet presAssocID="{FC5DC794-B825-4DF1-9821-6AAD4BBFE106}" presName="AccentHold1" presStyleLbl="node1" presStyleIdx="14" presStyleCnt="15" custLinFactY="100000" custLinFactNeighborX="-26858" custLinFactNeighborY="170131"/>
      <dgm:spPr/>
    </dgm:pt>
  </dgm:ptLst>
  <dgm:cxnLst>
    <dgm:cxn modelId="{33DD1473-A097-41A1-9018-F428F946F002}" type="presOf" srcId="{79B0A24B-01CD-4C88-BC14-686AC9F8EA57}" destId="{ED49BD97-73E3-446E-AEAB-CC6BEB7F322C}" srcOrd="0" destOrd="0" presId="urn:microsoft.com/office/officeart/2009/3/layout/CircleRelationship"/>
    <dgm:cxn modelId="{673810A9-1F54-4C29-B7BD-ACA43DEB58FC}" srcId="{A85F7C4D-0913-4256-B5E3-CD8210160B4A}" destId="{5A3FBC3E-FA5C-4D39-8430-488C6711CBA6}" srcOrd="0" destOrd="0" parTransId="{6CCD6AE0-152F-4745-9326-6E342AC1E136}" sibTransId="{DDC975F2-41E2-45BF-913A-4872E0E9F757}"/>
    <dgm:cxn modelId="{75412CCD-EA9E-4DB1-925E-31D9E20A1AA5}" type="presOf" srcId="{A85F7C4D-0913-4256-B5E3-CD8210160B4A}" destId="{C84B5774-BB2C-46C4-887E-FBFAB40818B2}" srcOrd="0" destOrd="0" presId="urn:microsoft.com/office/officeart/2009/3/layout/CircleRelationship"/>
    <dgm:cxn modelId="{DC308F1B-9534-4722-B94B-A7E96CFCFDED}" type="presOf" srcId="{5A3FBC3E-FA5C-4D39-8430-488C6711CBA6}" destId="{02C31F59-0A94-4EE0-9AC4-70DC02EE8DDD}" srcOrd="0" destOrd="0" presId="urn:microsoft.com/office/officeart/2009/3/layout/CircleRelationship"/>
    <dgm:cxn modelId="{797FD4CB-970A-4D9B-826A-5C57AFDE7A25}" srcId="{D29E8ED8-70C9-49F0-8AA4-DAAF13435FC8}" destId="{A85F7C4D-0913-4256-B5E3-CD8210160B4A}" srcOrd="0" destOrd="0" parTransId="{E6FE4F7D-CBB9-4A34-91FE-73F0FE6B5121}" sibTransId="{360C203B-C29F-4949-8459-E68389392CC7}"/>
    <dgm:cxn modelId="{1759FEA6-50E2-4091-84A5-1794C5FDF29D}" type="presOf" srcId="{D29E8ED8-70C9-49F0-8AA4-DAAF13435FC8}" destId="{ED19C9B5-63D6-41C7-8D93-49CAD1E0145C}" srcOrd="0" destOrd="0" presId="urn:microsoft.com/office/officeart/2009/3/layout/CircleRelationship"/>
    <dgm:cxn modelId="{AD6680A3-CCB3-42D8-B119-2B77CAFF23F7}" srcId="{A85F7C4D-0913-4256-B5E3-CD8210160B4A}" destId="{79B0A24B-01CD-4C88-BC14-686AC9F8EA57}" srcOrd="1" destOrd="0" parTransId="{6FC2FD79-835C-4F0D-B098-80DFCAEBE193}" sibTransId="{A935CBDE-08D8-4727-B4A0-104D1AE5BD3E}"/>
    <dgm:cxn modelId="{F9B7324E-6D97-4444-82E9-01211B8A22FF}" type="presOf" srcId="{FC5DC794-B825-4DF1-9821-6AAD4BBFE106}" destId="{F0DF1532-0D80-4344-AD93-6C27D415B55C}" srcOrd="0" destOrd="0" presId="urn:microsoft.com/office/officeart/2009/3/layout/CircleRelationship"/>
    <dgm:cxn modelId="{253393FA-A87B-41E2-9D89-385200186E9D}" srcId="{A85F7C4D-0913-4256-B5E3-CD8210160B4A}" destId="{FC5DC794-B825-4DF1-9821-6AAD4BBFE106}" srcOrd="2" destOrd="0" parTransId="{A51DE387-FD25-4DD2-95C1-348DFA49F148}" sibTransId="{7000E4BD-A07B-40F7-AA6E-FC82D3D4C906}"/>
    <dgm:cxn modelId="{C3A4C27C-799C-4EA3-B304-455D833686C3}" type="presParOf" srcId="{ED19C9B5-63D6-41C7-8D93-49CAD1E0145C}" destId="{C84B5774-BB2C-46C4-887E-FBFAB40818B2}" srcOrd="0" destOrd="0" presId="urn:microsoft.com/office/officeart/2009/3/layout/CircleRelationship"/>
    <dgm:cxn modelId="{AA465C69-4D54-4C55-AC20-7E2E164242DF}" type="presParOf" srcId="{ED19C9B5-63D6-41C7-8D93-49CAD1E0145C}" destId="{C3F35EEF-C910-4A4B-84A2-20AAFE54F7D3}" srcOrd="1" destOrd="0" presId="urn:microsoft.com/office/officeart/2009/3/layout/CircleRelationship"/>
    <dgm:cxn modelId="{5B119B4E-ED7C-4F22-A6C7-AA5E61ED00B2}" type="presParOf" srcId="{ED19C9B5-63D6-41C7-8D93-49CAD1E0145C}" destId="{B39E0923-13BD-4CD2-BBFA-77BBFFC65B1B}" srcOrd="2" destOrd="0" presId="urn:microsoft.com/office/officeart/2009/3/layout/CircleRelationship"/>
    <dgm:cxn modelId="{C3428883-5A89-4069-82E0-28CB6C85C056}" type="presParOf" srcId="{ED19C9B5-63D6-41C7-8D93-49CAD1E0145C}" destId="{A46E7EE3-BBF7-4733-BD8F-5E3578D08A8C}" srcOrd="3" destOrd="0" presId="urn:microsoft.com/office/officeart/2009/3/layout/CircleRelationship"/>
    <dgm:cxn modelId="{ACCB8212-3AA6-401D-8F6C-960104FCE928}" type="presParOf" srcId="{ED19C9B5-63D6-41C7-8D93-49CAD1E0145C}" destId="{948C41BD-7DFB-47B9-930D-A9E07075927A}" srcOrd="4" destOrd="0" presId="urn:microsoft.com/office/officeart/2009/3/layout/CircleRelationship"/>
    <dgm:cxn modelId="{45EAE916-3B29-4454-85AC-6C0F66593CBC}" type="presParOf" srcId="{ED19C9B5-63D6-41C7-8D93-49CAD1E0145C}" destId="{8315F2B4-F9F1-4711-BD60-1D74539F63C4}" srcOrd="5" destOrd="0" presId="urn:microsoft.com/office/officeart/2009/3/layout/CircleRelationship"/>
    <dgm:cxn modelId="{ACB32C44-61A2-4C0A-8AC7-916A865B392D}" type="presParOf" srcId="{ED19C9B5-63D6-41C7-8D93-49CAD1E0145C}" destId="{8A61369D-B17F-4D3F-AD76-B297E7FD26CA}" srcOrd="6" destOrd="0" presId="urn:microsoft.com/office/officeart/2009/3/layout/CircleRelationship"/>
    <dgm:cxn modelId="{38DD6C57-C2E7-4505-9A46-F61E48698CB2}" type="presParOf" srcId="{ED19C9B5-63D6-41C7-8D93-49CAD1E0145C}" destId="{02C31F59-0A94-4EE0-9AC4-70DC02EE8DDD}" srcOrd="7" destOrd="0" presId="urn:microsoft.com/office/officeart/2009/3/layout/CircleRelationship"/>
    <dgm:cxn modelId="{564F5D6C-CD4F-42F0-A6D5-33BFDF8299E7}" type="presParOf" srcId="{ED19C9B5-63D6-41C7-8D93-49CAD1E0145C}" destId="{79D98E8E-2B14-49A1-B83C-00EB92449DCF}" srcOrd="8" destOrd="0" presId="urn:microsoft.com/office/officeart/2009/3/layout/CircleRelationship"/>
    <dgm:cxn modelId="{7AF3AE88-D65E-4F7B-B5CD-A36B59929181}" type="presParOf" srcId="{79D98E8E-2B14-49A1-B83C-00EB92449DCF}" destId="{EB843793-0005-4403-B0F8-968A05CFC9B8}" srcOrd="0" destOrd="0" presId="urn:microsoft.com/office/officeart/2009/3/layout/CircleRelationship"/>
    <dgm:cxn modelId="{152D6CD3-D15C-4D93-92C6-0C34A5985DAF}" type="presParOf" srcId="{ED19C9B5-63D6-41C7-8D93-49CAD1E0145C}" destId="{CA49C71B-B89C-4937-B75A-30EBEC0D43C7}" srcOrd="9" destOrd="0" presId="urn:microsoft.com/office/officeart/2009/3/layout/CircleRelationship"/>
    <dgm:cxn modelId="{641089C5-F8A4-4B10-AA98-717DCB0FEF0C}" type="presParOf" srcId="{CA49C71B-B89C-4937-B75A-30EBEC0D43C7}" destId="{E70E13C3-4503-4C03-BCB4-21A87721CBA0}" srcOrd="0" destOrd="0" presId="urn:microsoft.com/office/officeart/2009/3/layout/CircleRelationship"/>
    <dgm:cxn modelId="{418D3759-257B-4D1A-9E76-36F484698A4C}" type="presParOf" srcId="{ED19C9B5-63D6-41C7-8D93-49CAD1E0145C}" destId="{ED49BD97-73E3-446E-AEAB-CC6BEB7F322C}" srcOrd="10" destOrd="0" presId="urn:microsoft.com/office/officeart/2009/3/layout/CircleRelationship"/>
    <dgm:cxn modelId="{1F7DEB92-0DFF-47AC-88E8-92111F1F3FF1}" type="presParOf" srcId="{ED19C9B5-63D6-41C7-8D93-49CAD1E0145C}" destId="{2F854C32-A2E0-4DB8-B690-B021B88281C6}" srcOrd="11" destOrd="0" presId="urn:microsoft.com/office/officeart/2009/3/layout/CircleRelationship"/>
    <dgm:cxn modelId="{647393D8-E65C-406C-B529-BC4D16101AB6}" type="presParOf" srcId="{2F854C32-A2E0-4DB8-B690-B021B88281C6}" destId="{1887248D-2C7D-4FD4-8358-D18C34051712}" srcOrd="0" destOrd="0" presId="urn:microsoft.com/office/officeart/2009/3/layout/CircleRelationship"/>
    <dgm:cxn modelId="{A51CAB5D-68CD-48A5-8484-F811B032CE28}" type="presParOf" srcId="{ED19C9B5-63D6-41C7-8D93-49CAD1E0145C}" destId="{78A111BD-3B69-477D-9A82-B695CDF7887B}" srcOrd="12" destOrd="0" presId="urn:microsoft.com/office/officeart/2009/3/layout/CircleRelationship"/>
    <dgm:cxn modelId="{1DE03A36-0E84-4017-B048-1F393E85779F}" type="presParOf" srcId="{78A111BD-3B69-477D-9A82-B695CDF7887B}" destId="{F3D07ACC-62A6-4595-AA38-D7F60074CDC3}" srcOrd="0" destOrd="0" presId="urn:microsoft.com/office/officeart/2009/3/layout/CircleRelationship"/>
    <dgm:cxn modelId="{F9608963-B588-44FA-990C-1F833DAE9674}" type="presParOf" srcId="{ED19C9B5-63D6-41C7-8D93-49CAD1E0145C}" destId="{BFC5CDE6-A056-48BC-A485-AD0A6C73928F}" srcOrd="13" destOrd="0" presId="urn:microsoft.com/office/officeart/2009/3/layout/CircleRelationship"/>
    <dgm:cxn modelId="{FF2D4A48-D84E-43C4-9465-B9B3C4AA5C5B}" type="presParOf" srcId="{BFC5CDE6-A056-48BC-A485-AD0A6C73928F}" destId="{A45CA439-5BB8-44EE-9757-7288EDE94F5D}" srcOrd="0" destOrd="0" presId="urn:microsoft.com/office/officeart/2009/3/layout/CircleRelationship"/>
    <dgm:cxn modelId="{660CB753-359C-4718-9B95-D991831532C9}" type="presParOf" srcId="{ED19C9B5-63D6-41C7-8D93-49CAD1E0145C}" destId="{F0DF1532-0D80-4344-AD93-6C27D415B55C}" srcOrd="14" destOrd="0" presId="urn:microsoft.com/office/officeart/2009/3/layout/CircleRelationship"/>
    <dgm:cxn modelId="{F68C0543-6B6A-4D0E-98C3-65488A2A0EDC}" type="presParOf" srcId="{ED19C9B5-63D6-41C7-8D93-49CAD1E0145C}" destId="{E7275B16-C22B-4FB8-A78C-F4EEA38F84C2}" srcOrd="15" destOrd="0" presId="urn:microsoft.com/office/officeart/2009/3/layout/CircleRelationship"/>
    <dgm:cxn modelId="{D2810402-5692-469C-888A-5E6F891248D7}" type="presParOf" srcId="{E7275B16-C22B-4FB8-A78C-F4EEA38F84C2}" destId="{B3A45341-A1C6-46D9-88AF-47A616DA1D8D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F26F1F-D07B-431E-82E1-D046F80C933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506933-3F08-491F-ADC3-31FC135C045D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Neutrino emissivity</a:t>
          </a:r>
          <a:endParaRPr lang="en-US" dirty="0"/>
        </a:p>
      </dgm:t>
    </dgm:pt>
    <dgm:pt modelId="{EBA2B9F2-896A-43DE-B96C-14E619CE1584}" type="parTrans" cxnId="{DB70385D-B971-4066-93FB-844F224EE63F}">
      <dgm:prSet/>
      <dgm:spPr/>
      <dgm:t>
        <a:bodyPr/>
        <a:lstStyle/>
        <a:p>
          <a:endParaRPr lang="en-US"/>
        </a:p>
      </dgm:t>
    </dgm:pt>
    <dgm:pt modelId="{F45030B6-F33A-49AE-9D18-EAB04F08BDEC}" type="sibTrans" cxnId="{DB70385D-B971-4066-93FB-844F224EE63F}">
      <dgm:prSet/>
      <dgm:spPr/>
      <dgm:t>
        <a:bodyPr/>
        <a:lstStyle/>
        <a:p>
          <a:endParaRPr lang="en-US"/>
        </a:p>
      </dgm:t>
    </dgm:pt>
    <dgm:pt modelId="{7CEA9C23-B3D8-455F-AC30-3980C1F8C761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3200" dirty="0" smtClean="0"/>
            <a:t>Direct Urca process</a:t>
          </a:r>
          <a:endParaRPr lang="en-US" sz="3200" dirty="0"/>
        </a:p>
      </dgm:t>
    </dgm:pt>
    <dgm:pt modelId="{230BFE8A-44A7-407A-AA43-BC22A6B704A9}" type="parTrans" cxnId="{D10156DA-DDB1-400D-AA4D-C3268655A019}">
      <dgm:prSet/>
      <dgm:spPr/>
      <dgm:t>
        <a:bodyPr/>
        <a:lstStyle/>
        <a:p>
          <a:endParaRPr lang="en-US"/>
        </a:p>
      </dgm:t>
    </dgm:pt>
    <dgm:pt modelId="{C2E180B2-374D-4E41-A5F5-9E071B9CF2AB}" type="sibTrans" cxnId="{D10156DA-DDB1-400D-AA4D-C3268655A019}">
      <dgm:prSet/>
      <dgm:spPr/>
      <dgm:t>
        <a:bodyPr/>
        <a:lstStyle/>
        <a:p>
          <a:endParaRPr lang="en-US"/>
        </a:p>
      </dgm:t>
    </dgm:pt>
    <dgm:pt modelId="{32944DF0-D7B3-4ACD-9C30-E8410165E5D1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3200" dirty="0" smtClean="0"/>
            <a:t>Pair-breaking process</a:t>
          </a:r>
          <a:endParaRPr lang="en-US" sz="3200" dirty="0"/>
        </a:p>
      </dgm:t>
    </dgm:pt>
    <dgm:pt modelId="{A484BB60-7DA4-4347-9126-CF88A1D743AE}" type="parTrans" cxnId="{EC6F5259-036D-44CC-93E1-E6CD59F4ECA8}">
      <dgm:prSet/>
      <dgm:spPr/>
      <dgm:t>
        <a:bodyPr/>
        <a:lstStyle/>
        <a:p>
          <a:endParaRPr lang="en-US"/>
        </a:p>
      </dgm:t>
    </dgm:pt>
    <dgm:pt modelId="{9846CA9B-D923-42BC-BDDC-FBC7F8FA34E9}" type="sibTrans" cxnId="{EC6F5259-036D-44CC-93E1-E6CD59F4ECA8}">
      <dgm:prSet/>
      <dgm:spPr/>
      <dgm:t>
        <a:bodyPr/>
        <a:lstStyle/>
        <a:p>
          <a:endParaRPr lang="en-US"/>
        </a:p>
      </dgm:t>
    </dgm:pt>
    <dgm:pt modelId="{77B8AB57-AB63-4718-85C7-04424396C174}" type="pres">
      <dgm:prSet presAssocID="{9FF26F1F-D07B-431E-82E1-D046F80C933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0C9A3B-EEDF-4033-977C-4A29F38FE543}" type="pres">
      <dgm:prSet presAssocID="{14506933-3F08-491F-ADC3-31FC135C045D}" presName="root1" presStyleCnt="0"/>
      <dgm:spPr/>
    </dgm:pt>
    <dgm:pt modelId="{C905AA59-7CCE-44CE-93DB-B2C8457BDADA}" type="pres">
      <dgm:prSet presAssocID="{14506933-3F08-491F-ADC3-31FC135C04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7139F-8C75-48CD-B39E-C79B791289D6}" type="pres">
      <dgm:prSet presAssocID="{14506933-3F08-491F-ADC3-31FC135C045D}" presName="level2hierChild" presStyleCnt="0"/>
      <dgm:spPr/>
    </dgm:pt>
    <dgm:pt modelId="{DA9D0F60-53C2-441D-867C-02F873F8E2D2}" type="pres">
      <dgm:prSet presAssocID="{230BFE8A-44A7-407A-AA43-BC22A6B704A9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DA648CF-9BB1-4915-8BF1-8D60D886A189}" type="pres">
      <dgm:prSet presAssocID="{230BFE8A-44A7-407A-AA43-BC22A6B704A9}" presName="connTx" presStyleLbl="parChTrans1D2" presStyleIdx="0" presStyleCnt="2"/>
      <dgm:spPr/>
      <dgm:t>
        <a:bodyPr/>
        <a:lstStyle/>
        <a:p>
          <a:endParaRPr lang="en-US"/>
        </a:p>
      </dgm:t>
    </dgm:pt>
    <dgm:pt modelId="{A38283D1-A1F0-4FB2-A8FC-169F7FA42AAE}" type="pres">
      <dgm:prSet presAssocID="{7CEA9C23-B3D8-455F-AC30-3980C1F8C761}" presName="root2" presStyleCnt="0"/>
      <dgm:spPr/>
    </dgm:pt>
    <dgm:pt modelId="{C0FAC71A-BB08-4E9C-966E-03803CB9C537}" type="pres">
      <dgm:prSet presAssocID="{7CEA9C23-B3D8-455F-AC30-3980C1F8C76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42F4A3-7F9A-4C81-85AF-A575CA8944F1}" type="pres">
      <dgm:prSet presAssocID="{7CEA9C23-B3D8-455F-AC30-3980C1F8C761}" presName="level3hierChild" presStyleCnt="0"/>
      <dgm:spPr/>
    </dgm:pt>
    <dgm:pt modelId="{899EC0CB-ED44-4974-9701-35D523FC8755}" type="pres">
      <dgm:prSet presAssocID="{A484BB60-7DA4-4347-9126-CF88A1D743A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4D2A2DB9-D1EC-45CA-A982-28B0DE393329}" type="pres">
      <dgm:prSet presAssocID="{A484BB60-7DA4-4347-9126-CF88A1D743A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BBD15EE-4068-4220-994D-AD97CEF5800D}" type="pres">
      <dgm:prSet presAssocID="{32944DF0-D7B3-4ACD-9C30-E8410165E5D1}" presName="root2" presStyleCnt="0"/>
      <dgm:spPr/>
    </dgm:pt>
    <dgm:pt modelId="{5C7B2FA5-9004-4BA2-87DA-1A9F196DE87E}" type="pres">
      <dgm:prSet presAssocID="{32944DF0-D7B3-4ACD-9C30-E8410165E5D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61CF8E-FA6B-45B5-957C-6C921C45B38F}" type="pres">
      <dgm:prSet presAssocID="{32944DF0-D7B3-4ACD-9C30-E8410165E5D1}" presName="level3hierChild" presStyleCnt="0"/>
      <dgm:spPr/>
    </dgm:pt>
  </dgm:ptLst>
  <dgm:cxnLst>
    <dgm:cxn modelId="{C2E5E2C2-A887-4025-A927-B3849BD6B50F}" type="presOf" srcId="{230BFE8A-44A7-407A-AA43-BC22A6B704A9}" destId="{9DA648CF-9BB1-4915-8BF1-8D60D886A189}" srcOrd="1" destOrd="0" presId="urn:microsoft.com/office/officeart/2008/layout/HorizontalMultiLevelHierarchy"/>
    <dgm:cxn modelId="{DB70385D-B971-4066-93FB-844F224EE63F}" srcId="{9FF26F1F-D07B-431E-82E1-D046F80C9335}" destId="{14506933-3F08-491F-ADC3-31FC135C045D}" srcOrd="0" destOrd="0" parTransId="{EBA2B9F2-896A-43DE-B96C-14E619CE1584}" sibTransId="{F45030B6-F33A-49AE-9D18-EAB04F08BDEC}"/>
    <dgm:cxn modelId="{D10156DA-DDB1-400D-AA4D-C3268655A019}" srcId="{14506933-3F08-491F-ADC3-31FC135C045D}" destId="{7CEA9C23-B3D8-455F-AC30-3980C1F8C761}" srcOrd="0" destOrd="0" parTransId="{230BFE8A-44A7-407A-AA43-BC22A6B704A9}" sibTransId="{C2E180B2-374D-4E41-A5F5-9E071B9CF2AB}"/>
    <dgm:cxn modelId="{5CA2FCB3-C8A7-4C43-B571-AF97C8699AF2}" type="presOf" srcId="{9FF26F1F-D07B-431E-82E1-D046F80C9335}" destId="{77B8AB57-AB63-4718-85C7-04424396C174}" srcOrd="0" destOrd="0" presId="urn:microsoft.com/office/officeart/2008/layout/HorizontalMultiLevelHierarchy"/>
    <dgm:cxn modelId="{E98803C0-5D1D-4A72-A69A-5B9A4E93BB7D}" type="presOf" srcId="{32944DF0-D7B3-4ACD-9C30-E8410165E5D1}" destId="{5C7B2FA5-9004-4BA2-87DA-1A9F196DE87E}" srcOrd="0" destOrd="0" presId="urn:microsoft.com/office/officeart/2008/layout/HorizontalMultiLevelHierarchy"/>
    <dgm:cxn modelId="{EC6F5259-036D-44CC-93E1-E6CD59F4ECA8}" srcId="{14506933-3F08-491F-ADC3-31FC135C045D}" destId="{32944DF0-D7B3-4ACD-9C30-E8410165E5D1}" srcOrd="1" destOrd="0" parTransId="{A484BB60-7DA4-4347-9126-CF88A1D743AE}" sibTransId="{9846CA9B-D923-42BC-BDDC-FBC7F8FA34E9}"/>
    <dgm:cxn modelId="{1181A4C1-0F12-4237-8D1C-E8561F9A6AA6}" type="presOf" srcId="{14506933-3F08-491F-ADC3-31FC135C045D}" destId="{C905AA59-7CCE-44CE-93DB-B2C8457BDADA}" srcOrd="0" destOrd="0" presId="urn:microsoft.com/office/officeart/2008/layout/HorizontalMultiLevelHierarchy"/>
    <dgm:cxn modelId="{B7F0AC3E-8A46-4CC9-97A4-998382D7BAE5}" type="presOf" srcId="{A484BB60-7DA4-4347-9126-CF88A1D743AE}" destId="{4D2A2DB9-D1EC-45CA-A982-28B0DE393329}" srcOrd="1" destOrd="0" presId="urn:microsoft.com/office/officeart/2008/layout/HorizontalMultiLevelHierarchy"/>
    <dgm:cxn modelId="{406E9134-175B-4CA1-AA19-47A03D111C2E}" type="presOf" srcId="{7CEA9C23-B3D8-455F-AC30-3980C1F8C761}" destId="{C0FAC71A-BB08-4E9C-966E-03803CB9C537}" srcOrd="0" destOrd="0" presId="urn:microsoft.com/office/officeart/2008/layout/HorizontalMultiLevelHierarchy"/>
    <dgm:cxn modelId="{403EBED0-4FC7-4732-8A5B-DB5C2A9F8F4C}" type="presOf" srcId="{A484BB60-7DA4-4347-9126-CF88A1D743AE}" destId="{899EC0CB-ED44-4974-9701-35D523FC8755}" srcOrd="0" destOrd="0" presId="urn:microsoft.com/office/officeart/2008/layout/HorizontalMultiLevelHierarchy"/>
    <dgm:cxn modelId="{47825C64-6B4B-41B4-9414-E4F9084DEFD6}" type="presOf" srcId="{230BFE8A-44A7-407A-AA43-BC22A6B704A9}" destId="{DA9D0F60-53C2-441D-867C-02F873F8E2D2}" srcOrd="0" destOrd="0" presId="urn:microsoft.com/office/officeart/2008/layout/HorizontalMultiLevelHierarchy"/>
    <dgm:cxn modelId="{D496360A-4693-40C3-9293-451E18E26FAE}" type="presParOf" srcId="{77B8AB57-AB63-4718-85C7-04424396C174}" destId="{AC0C9A3B-EEDF-4033-977C-4A29F38FE543}" srcOrd="0" destOrd="0" presId="urn:microsoft.com/office/officeart/2008/layout/HorizontalMultiLevelHierarchy"/>
    <dgm:cxn modelId="{22900761-7C05-4738-BD0E-B33841844354}" type="presParOf" srcId="{AC0C9A3B-EEDF-4033-977C-4A29F38FE543}" destId="{C905AA59-7CCE-44CE-93DB-B2C8457BDADA}" srcOrd="0" destOrd="0" presId="urn:microsoft.com/office/officeart/2008/layout/HorizontalMultiLevelHierarchy"/>
    <dgm:cxn modelId="{7B494A0B-2467-4A84-8A3D-3222A21C9689}" type="presParOf" srcId="{AC0C9A3B-EEDF-4033-977C-4A29F38FE543}" destId="{AA17139F-8C75-48CD-B39E-C79B791289D6}" srcOrd="1" destOrd="0" presId="urn:microsoft.com/office/officeart/2008/layout/HorizontalMultiLevelHierarchy"/>
    <dgm:cxn modelId="{9C2089BE-1FED-484A-A248-6B99011293DF}" type="presParOf" srcId="{AA17139F-8C75-48CD-B39E-C79B791289D6}" destId="{DA9D0F60-53C2-441D-867C-02F873F8E2D2}" srcOrd="0" destOrd="0" presId="urn:microsoft.com/office/officeart/2008/layout/HorizontalMultiLevelHierarchy"/>
    <dgm:cxn modelId="{47903E94-4778-4A37-B6C3-D487CCA215DA}" type="presParOf" srcId="{DA9D0F60-53C2-441D-867C-02F873F8E2D2}" destId="{9DA648CF-9BB1-4915-8BF1-8D60D886A189}" srcOrd="0" destOrd="0" presId="urn:microsoft.com/office/officeart/2008/layout/HorizontalMultiLevelHierarchy"/>
    <dgm:cxn modelId="{051A1115-B3BE-46D2-BE3F-A6C634B757E3}" type="presParOf" srcId="{AA17139F-8C75-48CD-B39E-C79B791289D6}" destId="{A38283D1-A1F0-4FB2-A8FC-169F7FA42AAE}" srcOrd="1" destOrd="0" presId="urn:microsoft.com/office/officeart/2008/layout/HorizontalMultiLevelHierarchy"/>
    <dgm:cxn modelId="{EB379448-4382-4C47-9D2C-EC5076A0AE9D}" type="presParOf" srcId="{A38283D1-A1F0-4FB2-A8FC-169F7FA42AAE}" destId="{C0FAC71A-BB08-4E9C-966E-03803CB9C537}" srcOrd="0" destOrd="0" presId="urn:microsoft.com/office/officeart/2008/layout/HorizontalMultiLevelHierarchy"/>
    <dgm:cxn modelId="{BDE0AD11-4D71-42E0-831B-C3454CFA8BAF}" type="presParOf" srcId="{A38283D1-A1F0-4FB2-A8FC-169F7FA42AAE}" destId="{2B42F4A3-7F9A-4C81-85AF-A575CA8944F1}" srcOrd="1" destOrd="0" presId="urn:microsoft.com/office/officeart/2008/layout/HorizontalMultiLevelHierarchy"/>
    <dgm:cxn modelId="{7791119E-20B8-4F31-83DD-0AC14AE00346}" type="presParOf" srcId="{AA17139F-8C75-48CD-B39E-C79B791289D6}" destId="{899EC0CB-ED44-4974-9701-35D523FC8755}" srcOrd="2" destOrd="0" presId="urn:microsoft.com/office/officeart/2008/layout/HorizontalMultiLevelHierarchy"/>
    <dgm:cxn modelId="{B777CFD4-BE69-41D9-AB1A-082F2098CE8C}" type="presParOf" srcId="{899EC0CB-ED44-4974-9701-35D523FC8755}" destId="{4D2A2DB9-D1EC-45CA-A982-28B0DE393329}" srcOrd="0" destOrd="0" presId="urn:microsoft.com/office/officeart/2008/layout/HorizontalMultiLevelHierarchy"/>
    <dgm:cxn modelId="{97165C9B-A20D-4112-B14D-D288FA9E3EBD}" type="presParOf" srcId="{AA17139F-8C75-48CD-B39E-C79B791289D6}" destId="{2BBD15EE-4068-4220-994D-AD97CEF5800D}" srcOrd="3" destOrd="0" presId="urn:microsoft.com/office/officeart/2008/layout/HorizontalMultiLevelHierarchy"/>
    <dgm:cxn modelId="{6E8A2CB6-16B7-4C65-9466-92A76DA21675}" type="presParOf" srcId="{2BBD15EE-4068-4220-994D-AD97CEF5800D}" destId="{5C7B2FA5-9004-4BA2-87DA-1A9F196DE87E}" srcOrd="0" destOrd="0" presId="urn:microsoft.com/office/officeart/2008/layout/HorizontalMultiLevelHierarchy"/>
    <dgm:cxn modelId="{121C166E-D444-4FE0-A478-DD2625D47A57}" type="presParOf" srcId="{2BBD15EE-4068-4220-994D-AD97CEF5800D}" destId="{E461CF8E-FA6B-45B5-957C-6C921C45B3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D644C-E6C0-4ADC-96C1-9B4CACAAD3DA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17CC1-CAA6-4652-A6EA-E79F9FB57F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9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09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21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4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endParaRPr lang="en-US" i="0" baseline="0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9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9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98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98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31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>
              <a:solidFill>
                <a:srgbClr val="FF007D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>
              <a:solidFill>
                <a:srgbClr val="FF007D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>
              <a:solidFill>
                <a:srgbClr val="FF00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34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17CC1-CAA6-4652-A6EA-E79F9FB57F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7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90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20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3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6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80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2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8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0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2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4B2E-F399-49AC-9AE0-C866669F5288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85455-298F-4828-8959-E0EECD595A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5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2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21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20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Quenched Superconductivity in Magnetars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0668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Monika Sinha</a:t>
            </a:r>
          </a:p>
          <a:p>
            <a:r>
              <a:rPr lang="en-US" sz="2400" dirty="0" smtClean="0">
                <a:solidFill>
                  <a:srgbClr val="007DFF"/>
                </a:solidFill>
              </a:rPr>
              <a:t>Indian Institute of Technology Jodhpur</a:t>
            </a:r>
            <a:endParaRPr lang="en-US" sz="2400" dirty="0">
              <a:solidFill>
                <a:srgbClr val="007D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1" y="44238"/>
            <a:ext cx="1105054" cy="1219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386" y="44238"/>
            <a:ext cx="1905000" cy="103822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445664" y="52578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00FF00"/>
                </a:solidFill>
              </a:rPr>
              <a:t>Armen Sedrakian</a:t>
            </a:r>
          </a:p>
          <a:p>
            <a:r>
              <a:rPr lang="en-US" sz="2400" dirty="0" smtClean="0">
                <a:solidFill>
                  <a:srgbClr val="7DFF00"/>
                </a:solidFill>
              </a:rPr>
              <a:t>ITP, J. W. Goethe University, Frankfurt, Germany</a:t>
            </a:r>
          </a:p>
        </p:txBody>
      </p:sp>
    </p:spTree>
    <p:extLst>
      <p:ext uri="{BB962C8B-B14F-4D97-AF65-F5344CB8AC3E}">
        <p14:creationId xmlns:p14="http://schemas.microsoft.com/office/powerpoint/2010/main" val="392331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7D"/>
                </a:solidFill>
              </a:rPr>
              <a:t>Summary and outlook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914400"/>
                <a:ext cx="8229600" cy="5562600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Neutrino emissivity is affected due to unpairing effect.</a:t>
                </a: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Detailed cooling simulations are needed to confront the theory of magnetar with quenched superconductivity with the observations.</a:t>
                </a: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Heat capacity, reheating </a:t>
                </a:r>
                <a:r>
                  <a:rPr lang="en-US" sz="2000" dirty="0">
                    <a:solidFill>
                      <a:srgbClr val="7D00FF"/>
                    </a:solidFill>
                  </a:rPr>
                  <a:t>due to field decay are to be addressed under this </a:t>
                </a:r>
                <a:r>
                  <a:rPr lang="en-US" sz="2000" dirty="0" smtClean="0">
                    <a:solidFill>
                      <a:srgbClr val="7D00FF"/>
                    </a:solidFill>
                  </a:rPr>
                  <a:t>condition.</a:t>
                </a: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Electrical conductivity, field decay, rotational dynamic, coupling of normal matter to superfluid matter should be revisited with this result.</a:t>
                </a: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It is useful to address the problem of relating these observed surface fields to those in magnetar interiors as predicted by theoretical models.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sz="2000" i="1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≅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sub>
                    </m:sSub>
                  </m:oMath>
                </a14:m>
                <a:endParaRPr lang="en-US" sz="2000" dirty="0" smtClean="0">
                  <a:solidFill>
                    <a:srgbClr val="7D00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2000" i="1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00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3 </m:t>
                        </m:r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𝑓𝑜𝑟</m:t>
                        </m:r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~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  <m:t>𝑐</m:t>
                            </m:r>
                            <m:r>
                              <a:rPr lang="en-US" sz="2000" b="0" i="1" smtClean="0">
                                <a:solidFill>
                                  <a:srgbClr val="7D00FF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7D00FF"/>
                    </a:solidFill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7D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𝜖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7D00FF"/>
                            </a:solidFill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</a:rPr>
                      <m:t>𝑅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→  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𝑡h𝑖𝑐𝑘𝑛𝑒𝑠𝑠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𝑜𝑓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dirty="0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𝑐𝑟𝑢𝑠𝑡</m:t>
                    </m:r>
                  </m:oMath>
                </a14:m>
                <a:endParaRPr lang="en-US" sz="2000" dirty="0" smtClean="0">
                  <a:solidFill>
                    <a:srgbClr val="7D00FF"/>
                  </a:solidFill>
                </a:endParaRP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relevant to our work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7D00FF"/>
                        </a:solidFill>
                        <a:latin typeface="Cambria Math"/>
                      </a:rPr>
                      <m:t>𝐵</m:t>
                    </m:r>
                    <m:r>
                      <a:rPr lang="en-US" sz="2000" b="0" i="1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~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000" dirty="0" smtClean="0">
                  <a:solidFill>
                    <a:srgbClr val="7D00FF"/>
                  </a:solidFill>
                </a:endParaRP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We find roughly two orders of magnitude drop in the field value between the crust-core boundary and the surface of the star with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7D00FF"/>
                        </a:solidFill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≅0.5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 smtClean="0">
                  <a:solidFill>
                    <a:srgbClr val="7D00FF"/>
                  </a:solidFill>
                </a:endParaRPr>
              </a:p>
              <a:p>
                <a:r>
                  <a:rPr lang="en-US" sz="2000" dirty="0" smtClean="0">
                    <a:solidFill>
                      <a:srgbClr val="7D00FF"/>
                    </a:solidFill>
                  </a:rPr>
                  <a:t>However, further work is needed to establish the relation in the strong field regime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7D00FF"/>
                        </a:solidFill>
                        <a:latin typeface="Cambria Math"/>
                      </a:rPr>
                      <m:t>𝐵</m:t>
                    </m:r>
                    <m:r>
                      <a:rPr lang="en-US" sz="2000" i="1">
                        <a:solidFill>
                          <a:srgbClr val="7D00FF"/>
                        </a:solidFill>
                        <a:latin typeface="Cambria Math"/>
                        <a:ea typeface="Cambria Math"/>
                      </a:rPr>
                      <m:t>~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sz="2000" i="1">
                            <a:solidFill>
                              <a:srgbClr val="7D00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7D00FF"/>
                    </a:solidFill>
                  </a:rPr>
                  <a:t>.</a:t>
                </a:r>
                <a:endParaRPr lang="en-US" sz="2000" dirty="0">
                  <a:solidFill>
                    <a:srgbClr val="7D00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914400"/>
                <a:ext cx="8229600" cy="5562600"/>
              </a:xfrm>
              <a:blipFill rotWithShape="1">
                <a:blip r:embed="rId3"/>
                <a:stretch>
                  <a:fillRect l="-667" t="-548" r="-1333" b="-1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7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7D"/>
                </a:solidFill>
              </a:rPr>
              <a:t>Magnetar…</a:t>
            </a:r>
            <a:r>
              <a:rPr lang="en-US" dirty="0" smtClean="0"/>
              <a:t> </a:t>
            </a:r>
            <a:r>
              <a:rPr lang="en-US" sz="4000" dirty="0" smtClean="0">
                <a:solidFill>
                  <a:srgbClr val="FF7D00"/>
                </a:solidFill>
              </a:rPr>
              <a:t>a new class of neutron stars</a:t>
            </a:r>
            <a:endParaRPr lang="en-US" sz="4000" dirty="0">
              <a:solidFill>
                <a:srgbClr val="FF7D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990600"/>
            <a:ext cx="4000500" cy="2667000"/>
          </a:xfrm>
        </p:spPr>
      </p:pic>
      <p:sp>
        <p:nvSpPr>
          <p:cNvPr id="5" name="TextBox 4"/>
          <p:cNvSpPr txBox="1"/>
          <p:nvPr/>
        </p:nvSpPr>
        <p:spPr>
          <a:xfrm>
            <a:off x="457200" y="1066800"/>
            <a:ext cx="4038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7D00FF"/>
                </a:solidFill>
              </a:rPr>
              <a:t>B</a:t>
            </a:r>
            <a:r>
              <a:rPr lang="en-US" sz="3200" baseline="-25000" dirty="0" err="1" smtClean="0">
                <a:solidFill>
                  <a:srgbClr val="7D00FF"/>
                </a:solidFill>
              </a:rPr>
              <a:t>s</a:t>
            </a:r>
            <a:r>
              <a:rPr lang="en-US" sz="3200" dirty="0" smtClean="0">
                <a:solidFill>
                  <a:srgbClr val="7D00FF"/>
                </a:solidFill>
              </a:rPr>
              <a:t> = 10</a:t>
            </a:r>
            <a:r>
              <a:rPr lang="en-US" sz="3200" baseline="30000" dirty="0" smtClean="0">
                <a:solidFill>
                  <a:srgbClr val="7D00FF"/>
                </a:solidFill>
              </a:rPr>
              <a:t>14</a:t>
            </a:r>
            <a:r>
              <a:rPr lang="en-US" sz="3200" dirty="0" smtClean="0">
                <a:solidFill>
                  <a:srgbClr val="7D00FF"/>
                </a:solidFill>
              </a:rPr>
              <a:t> -10</a:t>
            </a:r>
            <a:r>
              <a:rPr lang="en-US" sz="3200" baseline="30000" dirty="0" smtClean="0">
                <a:solidFill>
                  <a:srgbClr val="7D00FF"/>
                </a:solidFill>
              </a:rPr>
              <a:t>15</a:t>
            </a:r>
            <a:r>
              <a:rPr lang="en-US" sz="3200" dirty="0" smtClean="0">
                <a:solidFill>
                  <a:srgbClr val="7D00FF"/>
                </a:solidFill>
              </a:rPr>
              <a:t> 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D00FF"/>
                </a:solidFill>
              </a:rPr>
              <a:t>Interior field even greater</a:t>
            </a:r>
            <a:endParaRPr lang="en-US" sz="3200" dirty="0">
              <a:solidFill>
                <a:srgbClr val="7D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89729"/>
            <a:ext cx="3806419" cy="3535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95799" y="4419600"/>
            <a:ext cx="4038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D00FF"/>
                </a:solidFill>
              </a:rPr>
              <a:t>Superconductivity inside magnetar </a:t>
            </a:r>
            <a:r>
              <a:rPr lang="en-US" sz="3200" b="1" dirty="0">
                <a:solidFill>
                  <a:srgbClr val="7DFF00"/>
                </a:solidFill>
              </a:rPr>
              <a:t>Q</a:t>
            </a:r>
            <a:r>
              <a:rPr lang="en-US" sz="3200" b="1" dirty="0" smtClean="0">
                <a:solidFill>
                  <a:srgbClr val="7DFF00"/>
                </a:solidFill>
              </a:rPr>
              <a:t>uenched?</a:t>
            </a:r>
          </a:p>
        </p:txBody>
      </p:sp>
    </p:spTree>
    <p:extLst>
      <p:ext uri="{BB962C8B-B14F-4D97-AF65-F5344CB8AC3E}">
        <p14:creationId xmlns:p14="http://schemas.microsoft.com/office/powerpoint/2010/main" val="19078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293097" y="5773345"/>
            <a:ext cx="2784032" cy="85605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35347" y="3157404"/>
            <a:ext cx="8760889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16493" y="4972695"/>
            <a:ext cx="4208945" cy="1601301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96000">
                <a:schemeClr val="accent1">
                  <a:tint val="44500"/>
                  <a:satMod val="160000"/>
                </a:schemeClr>
              </a:gs>
              <a:gs pos="5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925438" y="3592237"/>
            <a:ext cx="1872910" cy="174136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580833" y="1569075"/>
            <a:ext cx="1255532" cy="124549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33" y="-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7D"/>
                </a:solidFill>
              </a:rPr>
              <a:t>Motivation…</a:t>
            </a:r>
            <a:endParaRPr lang="en-US" dirty="0">
              <a:solidFill>
                <a:srgbClr val="FF00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6182"/>
            <a:ext cx="4344647" cy="6857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7D00FF"/>
                </a:solidFill>
              </a:rPr>
              <a:t>Type-II superconductivity</a:t>
            </a:r>
            <a:endParaRPr lang="en-US" dirty="0">
              <a:solidFill>
                <a:srgbClr val="7D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74619" y="1879918"/>
                <a:ext cx="1447800" cy="800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b="0" i="1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κ</m:t>
                    </m:r>
                  </m:oMath>
                </a14:m>
                <a:r>
                  <a:rPr lang="en-US" sz="3200" dirty="0" smtClean="0">
                    <a:solidFill>
                      <a:srgbClr val="007D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&gt;</m:t>
                    </m:r>
                    <m:f>
                      <m:fPr>
                        <m:ctrlP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√2</m:t>
                        </m:r>
                      </m:den>
                    </m:f>
                  </m:oMath>
                </a14:m>
                <a:endParaRPr lang="en-US" sz="3200" b="0" dirty="0" smtClean="0">
                  <a:solidFill>
                    <a:srgbClr val="007DFF"/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619" y="1879918"/>
                <a:ext cx="1447800" cy="800155"/>
              </a:xfrm>
              <a:prstGeom prst="rect">
                <a:avLst/>
              </a:prstGeom>
              <a:blipFill rotWithShape="1">
                <a:blip r:embed="rId3"/>
                <a:stretch>
                  <a:fillRect r="-5063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80833" y="1791080"/>
                <a:ext cx="1032527" cy="76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0" i="1" smtClean="0">
                          <a:solidFill>
                            <a:srgbClr val="007DFF"/>
                          </a:solidFill>
                          <a:latin typeface="Cambria Math"/>
                        </a:rPr>
                        <m:t>𝜅</m:t>
                      </m:r>
                      <m:r>
                        <a:rPr lang="en-US" sz="2000" b="0" i="1" smtClean="0">
                          <a:solidFill>
                            <a:srgbClr val="007DFF"/>
                          </a:solidFill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7D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  <m:t>ξ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833" y="1791080"/>
                <a:ext cx="1032527" cy="76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/>
          <p:cNvSpPr txBox="1">
            <a:spLocks/>
          </p:cNvSpPr>
          <p:nvPr/>
        </p:nvSpPr>
        <p:spPr>
          <a:xfrm>
            <a:off x="6328588" y="1463090"/>
            <a:ext cx="2567648" cy="6559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rgbClr val="7D00FF"/>
                </a:solidFill>
              </a:rPr>
              <a:t>London’s penetration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srgbClr val="7D00FF"/>
                </a:solidFill>
              </a:rPr>
              <a:t>depth</a:t>
            </a:r>
            <a:endParaRPr lang="en-US" sz="2000" dirty="0">
              <a:solidFill>
                <a:srgbClr val="7D00FF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24735" y="2370099"/>
            <a:ext cx="2133600" cy="444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srgbClr val="7D00FF"/>
                </a:solidFill>
              </a:rPr>
              <a:t>Coherence length</a:t>
            </a:r>
            <a:endParaRPr lang="en-US" sz="2000" dirty="0">
              <a:solidFill>
                <a:srgbClr val="7D00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631211" y="1791080"/>
            <a:ext cx="743372" cy="2391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13360" y="2370099"/>
            <a:ext cx="761223" cy="1839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35347" y="3297394"/>
            <a:ext cx="5371241" cy="685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7D00FF"/>
                </a:solidFill>
              </a:rPr>
              <a:t>Type-II superconductivity exists if</a:t>
            </a:r>
            <a:endParaRPr lang="en-US" dirty="0">
              <a:solidFill>
                <a:srgbClr val="7D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23561" y="4046117"/>
                <a:ext cx="31948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007D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3200" b="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sz="3200" b="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 &lt; </m:t>
                    </m:r>
                    <m:sSub>
                      <m:sSubPr>
                        <m:ctrlPr>
                          <a:rPr lang="en-US" sz="320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61" y="4046117"/>
                <a:ext cx="3194811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43935" y="5810592"/>
                <a:ext cx="2306914" cy="5847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007D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3200" b="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sz="32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935" y="5810592"/>
                <a:ext cx="2306914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2500" r="-9788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2"/>
          <p:cNvSpPr txBox="1">
            <a:spLocks/>
          </p:cNvSpPr>
          <p:nvPr/>
        </p:nvSpPr>
        <p:spPr>
          <a:xfrm>
            <a:off x="1133213" y="5167783"/>
            <a:ext cx="3447620" cy="685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7D00FF"/>
                </a:solidFill>
              </a:rPr>
              <a:t>From virial theorem</a:t>
            </a:r>
            <a:endParaRPr lang="en-US" dirty="0">
              <a:solidFill>
                <a:srgbClr val="7D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12066" y="3883720"/>
                <a:ext cx="1686282" cy="754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007DFF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24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π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ξ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6" y="3883720"/>
                <a:ext cx="1686282" cy="7545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09173" y="4638286"/>
                <a:ext cx="993542" cy="535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7DFF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𝑛h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20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73" y="4638286"/>
                <a:ext cx="993542" cy="535596"/>
              </a:xfrm>
              <a:prstGeom prst="rect">
                <a:avLst/>
              </a:prstGeom>
              <a:blipFill rotWithShape="1">
                <a:blip r:embed="rId8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ounded Rectangle 19"/>
          <p:cNvSpPr/>
          <p:nvPr/>
        </p:nvSpPr>
        <p:spPr>
          <a:xfrm>
            <a:off x="209427" y="1129005"/>
            <a:ext cx="8686810" cy="1842795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43859" y="3984561"/>
            <a:ext cx="1400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DFF"/>
                </a:solidFill>
              </a:rPr>
              <a:t>Quantum of flux</a:t>
            </a:r>
            <a:endParaRPr lang="en-US" sz="2000" dirty="0">
              <a:solidFill>
                <a:srgbClr val="007DFF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524735" y="3985291"/>
            <a:ext cx="915271" cy="353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720882" y="4339234"/>
            <a:ext cx="719124" cy="567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93097" y="5918313"/>
                <a:ext cx="27840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sz="3200" i="1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18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srgbClr val="007DFF"/>
                    </a:solidFill>
                  </a:rPr>
                  <a:t> G</a:t>
                </a:r>
                <a:endParaRPr lang="en-US" sz="32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097" y="5918313"/>
                <a:ext cx="2784032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2500" r="-7877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00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4" grpId="0" animBg="1"/>
      <p:bldP spid="22" grpId="0" animBg="1"/>
      <p:bldP spid="23" grpId="0" animBg="1"/>
      <p:bldP spid="11" grpId="0"/>
      <p:bldP spid="12" grpId="0"/>
      <p:bldP spid="13" grpId="0" animBg="1"/>
      <p:bldP spid="17" grpId="0"/>
      <p:bldP spid="21" grpId="0"/>
      <p:bldP spid="8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741409"/>
            <a:ext cx="5105400" cy="5137359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7223"/>
            <a:ext cx="2602484" cy="244338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603"/>
            <a:ext cx="3778350" cy="36573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7D"/>
                </a:solidFill>
              </a:rPr>
              <a:t>Inputs…</a:t>
            </a:r>
            <a:endParaRPr lang="en-US" dirty="0">
              <a:solidFill>
                <a:srgbClr val="FF007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6552" y="685800"/>
                <a:ext cx="2363596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0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𝐸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𝐴</m:t>
                        </m:r>
                        <m:r>
                          <a:rPr lang="en-US" sz="20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=−16.14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007DFF"/>
                    </a:solidFill>
                  </a:rPr>
                  <a:t> MeV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000" dirty="0">
                          <a:solidFill>
                            <a:srgbClr val="007DFF"/>
                          </a:solidFill>
                        </a:rPr>
                        <m:t> = 32.20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007DFF"/>
                          </a:solidFill>
                        </a:rPr>
                        <m:t>MeV</m:t>
                      </m:r>
                    </m:oMath>
                  </m:oMathPara>
                </a14:m>
                <a:endParaRPr lang="en-US" sz="2000" dirty="0">
                  <a:solidFill>
                    <a:srgbClr val="007D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000" dirty="0">
                          <a:solidFill>
                            <a:srgbClr val="007DFF"/>
                          </a:solidFill>
                        </a:rPr>
                        <m:t> = 250.90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007DFF"/>
                          </a:solidFill>
                        </a:rPr>
                        <m:t>MeV</m:t>
                      </m:r>
                    </m:oMath>
                  </m:oMathPara>
                </a14:m>
                <a:endParaRPr lang="en-US" sz="2000" dirty="0">
                  <a:solidFill>
                    <a:srgbClr val="007D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7DFF"/>
                    </a:solidFill>
                  </a:rPr>
                  <a:t> = 0.152 fm</a:t>
                </a:r>
                <a:r>
                  <a:rPr lang="en-US" sz="2000" baseline="30000" dirty="0">
                    <a:solidFill>
                      <a:srgbClr val="007DFF"/>
                    </a:solidFill>
                  </a:rPr>
                  <a:t>-3</a:t>
                </a:r>
              </a:p>
              <a:p>
                <a:endParaRPr lang="en-US" sz="3200" dirty="0" smtClean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552" y="685800"/>
                <a:ext cx="2363596" cy="1815882"/>
              </a:xfrm>
              <a:prstGeom prst="rect">
                <a:avLst/>
              </a:prstGeom>
              <a:blipFill rotWithShape="1">
                <a:blip r:embed="rId6"/>
                <a:stretch>
                  <a:fillRect l="-8247" t="-25926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61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862943"/>
            <a:ext cx="5334000" cy="52500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151224" y="5257800"/>
            <a:ext cx="3983335" cy="855143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7D"/>
                </a:solidFill>
              </a:rPr>
              <a:t>Results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33400" y="6129508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883" y="1066800"/>
                <a:ext cx="4800600" cy="975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32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007DFF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2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320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sz="32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π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ξ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sz="32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2 </m:t>
                            </m:r>
                          </m:sup>
                        </m:sSubSup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3200" i="1" dirty="0" smtClean="0">
                            <a:solidFill>
                              <a:srgbClr val="FF7D7D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dirty="0" smtClean="0">
                            <a:solidFill>
                              <a:srgbClr val="FF7D7D"/>
                            </a:solidFill>
                            <a:latin typeface="Cambria Math"/>
                          </a:rPr>
                          <m:t>1+</m:t>
                        </m:r>
                        <m:r>
                          <a:rPr lang="en-US" sz="3200" b="0" i="1" dirty="0" smtClean="0">
                            <a:solidFill>
                              <a:srgbClr val="FF7D7D"/>
                            </a:solidFill>
                            <a:latin typeface="Cambria Math"/>
                          </a:rPr>
                          <m:t>𝑓</m:t>
                        </m:r>
                      </m:e>
                    </m:d>
                  </m:oMath>
                </a14:m>
                <a:endParaRPr lang="en-US" sz="32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3" y="1066800"/>
                <a:ext cx="4800600" cy="975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3276600"/>
                <a:ext cx="3985258" cy="1013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7D7D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7D7D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27</m:t>
                              </m:r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π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  <m:t>𝑛𝑝</m:t>
                          </m:r>
                        </m:sub>
                      </m:sSub>
                      <m:f>
                        <m:fPr>
                          <m:ctrlP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2400" b="0" i="1" smtClean="0">
                              <a:solidFill>
                                <a:srgbClr val="FF7D7D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7D7D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7D7D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7D7D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76600"/>
                <a:ext cx="3985258" cy="1013162"/>
              </a:xfrm>
              <a:prstGeom prst="rect">
                <a:avLst/>
              </a:prstGeom>
              <a:blipFill rotWithShape="1">
                <a:blip r:embed="rId6"/>
                <a:stretch>
                  <a:fillRect r="-2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1224" y="5410200"/>
                <a:ext cx="39833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max</m:t>
                        </m:r>
                      </m:fName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𝑐</m:t>
                            </m:r>
                            <m:r>
                              <a:rPr lang="en-US" sz="28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2800" dirty="0" smtClean="0">
                    <a:solidFill>
                      <a:srgbClr val="007D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sz="2800" b="0" i="1" dirty="0" smtClean="0">
                        <a:solidFill>
                          <a:srgbClr val="007DFF"/>
                        </a:solidFill>
                        <a:latin typeface="Cambria Math"/>
                        <a:ea typeface="Cambria Math"/>
                      </a:rPr>
                      <m:t>6.25×</m:t>
                    </m:r>
                    <m:sSup>
                      <m:sSupPr>
                        <m:ctrlPr>
                          <a:rPr lang="en-US" sz="28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dirty="0" smtClean="0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007DFF"/>
                    </a:solidFill>
                  </a:rPr>
                  <a:t> G</a:t>
                </a:r>
                <a:endParaRPr lang="en-US" sz="28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4" y="5410200"/>
                <a:ext cx="3983335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588" r="-2144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64128" y="2194082"/>
                <a:ext cx="2128660" cy="90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ξ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07D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π</m:t>
                          </m:r>
                          <m:sSub>
                            <m:sSubPr>
                              <m:ctrlPr>
                                <a:rPr lang="el-GR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𝑒𝑓𝑓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28" y="2194082"/>
                <a:ext cx="2128660" cy="907108"/>
              </a:xfrm>
              <a:prstGeom prst="rect">
                <a:avLst/>
              </a:prstGeom>
              <a:blipFill rotWithShape="1">
                <a:blip r:embed="rId9"/>
                <a:stretch>
                  <a:fillRect r="-5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6883" y="1076084"/>
                <a:ext cx="2046009" cy="975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7DFF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π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ξ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7DFF"/>
                                    </a:solidFill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en-US" sz="3200" i="1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sz="3200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3" y="1076084"/>
                <a:ext cx="2046009" cy="975332"/>
              </a:xfrm>
              <a:prstGeom prst="rect">
                <a:avLst/>
              </a:prstGeom>
              <a:blipFill rotWithShape="1">
                <a:blip r:embed="rId10"/>
                <a:stretch>
                  <a:fillRect r="-11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5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/>
      <p:bldP spid="9" grpId="0"/>
      <p:bldP spid="10" grpId="0"/>
      <p:bldP spid="3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7D"/>
                </a:solidFill>
              </a:rPr>
              <a:t>Implications…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09192"/>
              </p:ext>
            </p:extLst>
          </p:nvPr>
        </p:nvGraphicFramePr>
        <p:xfrm>
          <a:off x="-457200" y="1652514"/>
          <a:ext cx="8229600" cy="454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665265769"/>
              </p:ext>
            </p:extLst>
          </p:nvPr>
        </p:nvGraphicFramePr>
        <p:xfrm>
          <a:off x="4038600" y="838200"/>
          <a:ext cx="60960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072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496483"/>
              </p:ext>
            </p:extLst>
          </p:nvPr>
        </p:nvGraphicFramePr>
        <p:xfrm>
          <a:off x="-17526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5050173" y="1758434"/>
            <a:ext cx="2067187" cy="419100"/>
          </a:xfrm>
          <a:prstGeom prst="straightConnector1">
            <a:avLst/>
          </a:prstGeom>
          <a:ln w="254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26404" y="2177534"/>
            <a:ext cx="1557556" cy="152400"/>
          </a:xfrm>
          <a:prstGeom prst="straightConnector1">
            <a:avLst/>
          </a:prstGeom>
          <a:ln w="254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553200" y="1758434"/>
            <a:ext cx="498795" cy="571500"/>
          </a:xfrm>
          <a:prstGeom prst="straightConnector1">
            <a:avLst/>
          </a:prstGeom>
          <a:ln w="254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599" y="1358987"/>
                <a:ext cx="9310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𝑭𝒏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599" y="1358987"/>
                <a:ext cx="931089" cy="584775"/>
              </a:xfrm>
              <a:prstGeom prst="rect">
                <a:avLst/>
              </a:prstGeom>
              <a:blipFill rotWithShape="1">
                <a:blip r:embed="rId8"/>
                <a:stretch>
                  <a:fillRect t="-12500" r="-20915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63007" y="1889873"/>
                <a:ext cx="923073" cy="628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𝑭𝒑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07" y="1889873"/>
                <a:ext cx="923073" cy="628826"/>
              </a:xfrm>
              <a:prstGeom prst="rect">
                <a:avLst/>
              </a:prstGeom>
              <a:blipFill rotWithShape="1">
                <a:blip r:embed="rId9"/>
                <a:stretch>
                  <a:fillRect t="-11650" r="-21053" b="-252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71438" y="2251812"/>
                <a:ext cx="9022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𝑭𝒆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438" y="2251812"/>
                <a:ext cx="902235" cy="584775"/>
              </a:xfrm>
              <a:prstGeom prst="rect">
                <a:avLst/>
              </a:prstGeom>
              <a:blipFill rotWithShape="1">
                <a:blip r:embed="rId10"/>
                <a:stretch>
                  <a:fillRect t="-12500" r="-20946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07910" y="1961346"/>
                <a:ext cx="30815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 →</m:t>
                      </m:r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2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  <m:t>ν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910" y="1961346"/>
                <a:ext cx="3081549" cy="584775"/>
              </a:xfrm>
              <a:prstGeom prst="rect">
                <a:avLst/>
              </a:prstGeom>
              <a:blipFill rotWithShape="1">
                <a:blip r:embed="rId11"/>
                <a:stretch>
                  <a:fillRect t="-12500" r="-6126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89459" y="2819400"/>
                <a:ext cx="4426276" cy="1037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accent4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𝐹𝑛</m:t>
                                  </m:r>
                                </m:sub>
                              </m:sSub>
                            </m:e>
                            <m:sub/>
                            <m:sup>
                              <m: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  <m:t>𝐹𝑝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</a:rPr>
                                    <m:t>𝐹𝑒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4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𝐹𝑛</m:t>
                                  </m:r>
                                </m:sub>
                              </m:sSub>
                            </m:e>
                            <m:sub/>
                            <m:sup>
                              <m: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sSubSup>
                        <m:sSubSupPr>
                          <m:ctrlPr>
                            <a:rPr lang="en-US" sz="2400" i="1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  <m:r>
                                <a:rPr lang="en-US" sz="2400" i="1">
                                  <a:solidFill>
                                    <a:schemeClr val="accent4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</m:e>
                        <m:sub/>
                        <m:sup>
                          <m:r>
                            <a:rPr lang="en-US" sz="2400" i="1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/>
                            </a:rPr>
                            <m:t>/3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459" y="2819400"/>
                <a:ext cx="4426276" cy="1037400"/>
              </a:xfrm>
              <a:prstGeom prst="rect">
                <a:avLst/>
              </a:prstGeom>
              <a:blipFill rotWithShape="1">
                <a:blip r:embed="rId12"/>
                <a:stretch>
                  <a:fillRect r="-2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le 1"/>
          <p:cNvSpPr txBox="1">
            <a:spLocks/>
          </p:cNvSpPr>
          <p:nvPr/>
        </p:nvSpPr>
        <p:spPr>
          <a:xfrm>
            <a:off x="457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007D"/>
                </a:solidFill>
              </a:rPr>
              <a:t>Emissivity</a:t>
            </a:r>
            <a:endParaRPr lang="en-US" dirty="0">
              <a:solidFill>
                <a:srgbClr val="FF00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7D"/>
                </a:solidFill>
              </a:rPr>
              <a:t>dUrca</a:t>
            </a:r>
            <a:r>
              <a:rPr lang="en-US" dirty="0" smtClean="0">
                <a:solidFill>
                  <a:srgbClr val="FF007D"/>
                </a:solidFill>
              </a:rPr>
              <a:t> emissivity</a:t>
            </a:r>
            <a:endParaRPr lang="en-US" dirty="0">
              <a:solidFill>
                <a:srgbClr val="FF007D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1"/>
            <a:ext cx="4495800" cy="438564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819400"/>
            <a:ext cx="4648200" cy="3962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48200" y="838200"/>
                <a:ext cx="2334357" cy="625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 smtClean="0">
                              <a:solidFill>
                                <a:srgbClr val="007DFF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320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−(</m:t>
                              </m:r>
                              <m:sSub>
                                <m:sSubPr>
                                  <m:ctrlPr>
                                    <a:rPr lang="en-US" sz="3200" b="0" i="1" smtClean="0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3200" i="1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200" b="0" i="1" smtClean="0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3200" i="1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rgbClr val="007DFF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32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3200" b="0" i="1" smtClean="0">
                                  <a:solidFill>
                                    <a:srgbClr val="007DFF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838200"/>
                <a:ext cx="2334357" cy="625299"/>
              </a:xfrm>
              <a:prstGeom prst="rect">
                <a:avLst/>
              </a:prstGeom>
              <a:blipFill rotWithShape="1">
                <a:blip r:embed="rId5"/>
                <a:stretch>
                  <a:fillRect t="-4902" r="-8115" b="-32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48200" y="1828800"/>
                <a:ext cx="9980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DFF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7DFF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sz="24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828800"/>
                <a:ext cx="998094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227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5600" y="2362200"/>
                <a:ext cx="9980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DFF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7DFF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US" sz="24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362200"/>
                <a:ext cx="998094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667" r="-11585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7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7D"/>
                </a:solidFill>
              </a:rPr>
              <a:t>Pair-breaking emissivity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0200"/>
            <a:ext cx="4756218" cy="4525963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53000" y="3505200"/>
                <a:ext cx="3900748" cy="681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ϵ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7DFF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7DFF"/>
                        </a:solidFill>
                      </a:rPr>
                      <m:t>=</m:t>
                    </m:r>
                    <m:sSubSup>
                      <m:sSubSupPr>
                        <m:ctrlPr>
                          <a:rPr lang="en-US" sz="2400" i="1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7DFF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7DFF"/>
                                </a:solidFill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7DFF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rgbClr val="007DFF"/>
                                </a:solidFill>
                                <a:latin typeface="Cambria Math"/>
                                <a:ea typeface="Cambria Math"/>
                              </a:rPr>
                              <m:t>/</m:t>
                            </m:r>
                            <m:r>
                              <a:rPr lang="en-US" sz="2400" i="1">
                                <a:solidFill>
                                  <a:srgbClr val="007DFF"/>
                                </a:solidFill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b>
                        </m:sSub>
                      </m:e>
                      <m:sub/>
                      <m:sup>
                        <m:r>
                          <a:rPr lang="en-US" sz="2400" i="1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  <m:r>
                          <a:rPr lang="en-US" sz="2400" i="1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/</m:t>
                        </m:r>
                        <m:r>
                          <a:rPr lang="en-US" sz="2400" i="1">
                            <a:solidFill>
                              <a:srgbClr val="007DFF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</m:sup>
                    </m:sSubSup>
                    <m:r>
                      <a:rPr lang="en-US" sz="2400" i="1">
                        <a:solidFill>
                          <a:srgbClr val="007DFF"/>
                        </a:solidFill>
                        <a:latin typeface="Cambria Math"/>
                      </a:rPr>
                      <m:t>(</m:t>
                    </m:r>
                    <m:r>
                      <a:rPr lang="en-US" sz="2400" i="1">
                        <a:solidFill>
                          <a:srgbClr val="007DFF"/>
                        </a:solidFill>
                        <a:latin typeface="Cambria Math"/>
                      </a:rPr>
                      <m:t>𝐵</m:t>
                    </m:r>
                    <m:r>
                      <a:rPr lang="en-US" sz="2400" i="1">
                        <a:solidFill>
                          <a:srgbClr val="007DFF"/>
                        </a:solidFill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rgbClr val="007DFF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rgbClr val="007DFF"/>
                                    </a:solidFill>
                                    <a:latin typeface="Cambria Math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rgbClr val="007DFF"/>
                                    </a:solidFill>
                                    <a:latin typeface="Cambria Math"/>
                                  </a:rPr>
                                  <m:t>𝐹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15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π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7D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40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7DFF"/>
                            </a:solidFill>
                            <a:latin typeface="Cambria Math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007DFF"/>
                    </a:solidFill>
                  </a:rPr>
                  <a:t>𝓘</a:t>
                </a:r>
                <a:endParaRPr lang="en-US" sz="2400" dirty="0">
                  <a:solidFill>
                    <a:srgbClr val="007D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05200"/>
                <a:ext cx="3900748" cy="681661"/>
              </a:xfrm>
              <a:prstGeom prst="rect">
                <a:avLst/>
              </a:prstGeom>
              <a:blipFill rotWithShape="1">
                <a:blip r:embed="rId4"/>
                <a:stretch>
                  <a:fillRect r="-3286" b="-8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71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4316</TotalTime>
  <Words>678</Words>
  <Application>Microsoft Office PowerPoint</Application>
  <PresentationFormat>On-screen Show (4:3)</PresentationFormat>
  <Paragraphs>85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Quenched Superconductivity in Magnetars</vt:lpstr>
      <vt:lpstr>Magnetar… a new class of neutron stars</vt:lpstr>
      <vt:lpstr>Motivation…</vt:lpstr>
      <vt:lpstr>Inputs…</vt:lpstr>
      <vt:lpstr>Results</vt:lpstr>
      <vt:lpstr>Implications…</vt:lpstr>
      <vt:lpstr>PowerPoint Presentation</vt:lpstr>
      <vt:lpstr>dUrca emissivity</vt:lpstr>
      <vt:lpstr>Pair-breaking emissivity</vt:lpstr>
      <vt:lpstr>Summary and outlook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Quenched Superconductivity in Magnetars</dc:title>
  <dc:creator>Monika</dc:creator>
  <cp:lastModifiedBy>MS</cp:lastModifiedBy>
  <cp:revision>238</cp:revision>
  <dcterms:created xsi:type="dcterms:W3CDTF">2014-11-05T09:45:59Z</dcterms:created>
  <dcterms:modified xsi:type="dcterms:W3CDTF">2014-11-18T16:11:49Z</dcterms:modified>
</cp:coreProperties>
</file>